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Lst>
  <p:sldSz cx="9753600" cy="48768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30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18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51" d="100"/>
          <a:sy n="151" d="100"/>
        </p:scale>
        <p:origin x="174" y="498"/>
      </p:cViewPr>
      <p:guideLst>
        <p:guide orient="horz" pos="1536"/>
        <p:guide pos="30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798125"/>
            <a:ext cx="7315200" cy="1697849"/>
          </a:xfrm>
          <a:prstGeom prst="rect">
            <a:avLst/>
          </a:prstGeom>
        </p:spPr>
        <p:txBody>
          <a:bodyPr anchor="b"/>
          <a:lstStyle>
            <a:lvl1pPr algn="ctr">
              <a:defRPr sz="4267"/>
            </a:lvl1pPr>
          </a:lstStyle>
          <a:p>
            <a:r>
              <a:rPr lang="en-US"/>
              <a:t>Click to edit Master title style</a:t>
            </a:r>
            <a:endParaRPr lang="en-US" dirty="0"/>
          </a:p>
        </p:txBody>
      </p:sp>
      <p:sp>
        <p:nvSpPr>
          <p:cNvPr id="3" name="Subtitle 2"/>
          <p:cNvSpPr>
            <a:spLocks noGrp="1"/>
          </p:cNvSpPr>
          <p:nvPr>
            <p:ph type="subTitle" idx="1"/>
          </p:nvPr>
        </p:nvSpPr>
        <p:spPr>
          <a:xfrm>
            <a:off x="1219200" y="2561449"/>
            <a:ext cx="7315200" cy="1177431"/>
          </a:xfrm>
          <a:prstGeom prst="rect">
            <a:avLst/>
          </a:prstGeom>
        </p:spPr>
        <p:txBody>
          <a:bodyPr/>
          <a:lstStyle>
            <a:lvl1pPr marL="0" indent="0" algn="ctr">
              <a:buNone/>
              <a:defRPr sz="1707"/>
            </a:lvl1pPr>
            <a:lvl2pPr marL="325115" indent="0" algn="ctr">
              <a:buNone/>
              <a:defRPr sz="1422"/>
            </a:lvl2pPr>
            <a:lvl3pPr marL="650230" indent="0" algn="ctr">
              <a:buNone/>
              <a:defRPr sz="1280"/>
            </a:lvl3pPr>
            <a:lvl4pPr marL="975345" indent="0" algn="ctr">
              <a:buNone/>
              <a:defRPr sz="1138"/>
            </a:lvl4pPr>
            <a:lvl5pPr marL="1300460" indent="0" algn="ctr">
              <a:buNone/>
              <a:defRPr sz="1138"/>
            </a:lvl5pPr>
            <a:lvl6pPr marL="1625575" indent="0" algn="ctr">
              <a:buNone/>
              <a:defRPr sz="1138"/>
            </a:lvl6pPr>
            <a:lvl7pPr marL="1950690" indent="0" algn="ctr">
              <a:buNone/>
              <a:defRPr sz="1138"/>
            </a:lvl7pPr>
            <a:lvl8pPr marL="2275804" indent="0" algn="ctr">
              <a:buNone/>
              <a:defRPr sz="1138"/>
            </a:lvl8pPr>
            <a:lvl9pPr marL="2600919" indent="0" algn="ctr">
              <a:buNone/>
              <a:defRPr sz="1138"/>
            </a:lvl9pPr>
          </a:lstStyle>
          <a:p>
            <a:r>
              <a:rPr lang="en-US"/>
              <a:t>Click to edit Master subtitle style</a:t>
            </a:r>
            <a:endParaRPr lang="en-US" dirty="0"/>
          </a:p>
        </p:txBody>
      </p:sp>
      <p:sp>
        <p:nvSpPr>
          <p:cNvPr id="4" name="Date Placeholder 3"/>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5" name="Footer Placeholder 4"/>
          <p:cNvSpPr>
            <a:spLocks noGrp="1"/>
          </p:cNvSpPr>
          <p:nvPr>
            <p:ph type="ftr" sz="quarter" idx="11"/>
          </p:nvPr>
        </p:nvSpPr>
        <p:spPr>
          <a:xfrm>
            <a:off x="3230880" y="4520072"/>
            <a:ext cx="3291840" cy="259644"/>
          </a:xfrm>
          <a:prstGeom prst="rect">
            <a:avLst/>
          </a:prstGeom>
        </p:spPr>
        <p:txBody>
          <a:bodyPr/>
          <a:lstStyle/>
          <a:p>
            <a:endParaRPr lang="en-GB"/>
          </a:p>
        </p:txBody>
      </p:sp>
      <p:sp>
        <p:nvSpPr>
          <p:cNvPr id="6" name="Slide Number Placeholder 5"/>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1795737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70560" y="259645"/>
            <a:ext cx="8412480" cy="94262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70560" y="1298222"/>
            <a:ext cx="8412480" cy="3094285"/>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5" name="Footer Placeholder 4"/>
          <p:cNvSpPr>
            <a:spLocks noGrp="1"/>
          </p:cNvSpPr>
          <p:nvPr>
            <p:ph type="ftr" sz="quarter" idx="11"/>
          </p:nvPr>
        </p:nvSpPr>
        <p:spPr>
          <a:xfrm>
            <a:off x="3230880" y="4520072"/>
            <a:ext cx="3291840" cy="259644"/>
          </a:xfrm>
          <a:prstGeom prst="rect">
            <a:avLst/>
          </a:prstGeom>
        </p:spPr>
        <p:txBody>
          <a:bodyPr/>
          <a:lstStyle/>
          <a:p>
            <a:endParaRPr lang="en-GB"/>
          </a:p>
        </p:txBody>
      </p:sp>
      <p:sp>
        <p:nvSpPr>
          <p:cNvPr id="6" name="Slide Number Placeholder 5"/>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957444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9920" y="259644"/>
            <a:ext cx="2103120" cy="4132863"/>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70560" y="259644"/>
            <a:ext cx="6187440" cy="413286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5" name="Footer Placeholder 4"/>
          <p:cNvSpPr>
            <a:spLocks noGrp="1"/>
          </p:cNvSpPr>
          <p:nvPr>
            <p:ph type="ftr" sz="quarter" idx="11"/>
          </p:nvPr>
        </p:nvSpPr>
        <p:spPr>
          <a:xfrm>
            <a:off x="3230880" y="4520072"/>
            <a:ext cx="3291840" cy="259644"/>
          </a:xfrm>
          <a:prstGeom prst="rect">
            <a:avLst/>
          </a:prstGeom>
        </p:spPr>
        <p:txBody>
          <a:bodyPr/>
          <a:lstStyle/>
          <a:p>
            <a:endParaRPr lang="en-GB"/>
          </a:p>
        </p:txBody>
      </p:sp>
      <p:sp>
        <p:nvSpPr>
          <p:cNvPr id="6" name="Slide Number Placeholder 5"/>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410683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70560" y="259645"/>
            <a:ext cx="8412480" cy="94262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70560" y="1298222"/>
            <a:ext cx="8412480" cy="309428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5" name="Footer Placeholder 4"/>
          <p:cNvSpPr>
            <a:spLocks noGrp="1"/>
          </p:cNvSpPr>
          <p:nvPr>
            <p:ph type="ftr" sz="quarter" idx="11"/>
          </p:nvPr>
        </p:nvSpPr>
        <p:spPr>
          <a:xfrm>
            <a:off x="3230880" y="4520072"/>
            <a:ext cx="3291840" cy="259644"/>
          </a:xfrm>
          <a:prstGeom prst="rect">
            <a:avLst/>
          </a:prstGeom>
        </p:spPr>
        <p:txBody>
          <a:bodyPr/>
          <a:lstStyle/>
          <a:p>
            <a:endParaRPr lang="en-GB"/>
          </a:p>
        </p:txBody>
      </p:sp>
      <p:sp>
        <p:nvSpPr>
          <p:cNvPr id="6" name="Slide Number Placeholder 5"/>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1005464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65480" y="1215814"/>
            <a:ext cx="8412480" cy="2028613"/>
          </a:xfrm>
          <a:prstGeom prst="rect">
            <a:avLst/>
          </a:prstGeom>
        </p:spPr>
        <p:txBody>
          <a:bodyPr anchor="b"/>
          <a:lstStyle>
            <a:lvl1pPr>
              <a:defRPr sz="4267"/>
            </a:lvl1pPr>
          </a:lstStyle>
          <a:p>
            <a:r>
              <a:rPr lang="en-US"/>
              <a:t>Click to edit Master title style</a:t>
            </a:r>
            <a:endParaRPr lang="en-US" dirty="0"/>
          </a:p>
        </p:txBody>
      </p:sp>
      <p:sp>
        <p:nvSpPr>
          <p:cNvPr id="3" name="Text Placeholder 2"/>
          <p:cNvSpPr>
            <a:spLocks noGrp="1"/>
          </p:cNvSpPr>
          <p:nvPr>
            <p:ph type="body" idx="1"/>
          </p:nvPr>
        </p:nvSpPr>
        <p:spPr>
          <a:xfrm>
            <a:off x="665480" y="3263618"/>
            <a:ext cx="8412480" cy="1066800"/>
          </a:xfrm>
          <a:prstGeom prst="rect">
            <a:avLst/>
          </a:prstGeom>
        </p:spPr>
        <p:txBody>
          <a:bodyPr/>
          <a:lstStyle>
            <a:lvl1pPr marL="0" indent="0">
              <a:buNone/>
              <a:defRPr sz="1707">
                <a:solidFill>
                  <a:schemeClr val="tx1">
                    <a:tint val="75000"/>
                  </a:schemeClr>
                </a:solidFill>
              </a:defRPr>
            </a:lvl1pPr>
            <a:lvl2pPr marL="325115" indent="0">
              <a:buNone/>
              <a:defRPr sz="1422">
                <a:solidFill>
                  <a:schemeClr val="tx1">
                    <a:tint val="75000"/>
                  </a:schemeClr>
                </a:solidFill>
              </a:defRPr>
            </a:lvl2pPr>
            <a:lvl3pPr marL="650230" indent="0">
              <a:buNone/>
              <a:defRPr sz="1280">
                <a:solidFill>
                  <a:schemeClr val="tx1">
                    <a:tint val="75000"/>
                  </a:schemeClr>
                </a:solidFill>
              </a:defRPr>
            </a:lvl3pPr>
            <a:lvl4pPr marL="975345" indent="0">
              <a:buNone/>
              <a:defRPr sz="1138">
                <a:solidFill>
                  <a:schemeClr val="tx1">
                    <a:tint val="75000"/>
                  </a:schemeClr>
                </a:solidFill>
              </a:defRPr>
            </a:lvl4pPr>
            <a:lvl5pPr marL="1300460" indent="0">
              <a:buNone/>
              <a:defRPr sz="1138">
                <a:solidFill>
                  <a:schemeClr val="tx1">
                    <a:tint val="75000"/>
                  </a:schemeClr>
                </a:solidFill>
              </a:defRPr>
            </a:lvl5pPr>
            <a:lvl6pPr marL="1625575" indent="0">
              <a:buNone/>
              <a:defRPr sz="1138">
                <a:solidFill>
                  <a:schemeClr val="tx1">
                    <a:tint val="75000"/>
                  </a:schemeClr>
                </a:solidFill>
              </a:defRPr>
            </a:lvl6pPr>
            <a:lvl7pPr marL="1950690" indent="0">
              <a:buNone/>
              <a:defRPr sz="1138">
                <a:solidFill>
                  <a:schemeClr val="tx1">
                    <a:tint val="75000"/>
                  </a:schemeClr>
                </a:solidFill>
              </a:defRPr>
            </a:lvl7pPr>
            <a:lvl8pPr marL="2275804" indent="0">
              <a:buNone/>
              <a:defRPr sz="1138">
                <a:solidFill>
                  <a:schemeClr val="tx1">
                    <a:tint val="75000"/>
                  </a:schemeClr>
                </a:solidFill>
              </a:defRPr>
            </a:lvl8pPr>
            <a:lvl9pPr marL="2600919" indent="0">
              <a:buNone/>
              <a:defRPr sz="1138">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5" name="Footer Placeholder 4"/>
          <p:cNvSpPr>
            <a:spLocks noGrp="1"/>
          </p:cNvSpPr>
          <p:nvPr>
            <p:ph type="ftr" sz="quarter" idx="11"/>
          </p:nvPr>
        </p:nvSpPr>
        <p:spPr>
          <a:xfrm>
            <a:off x="3230880" y="4520072"/>
            <a:ext cx="3291840" cy="259644"/>
          </a:xfrm>
          <a:prstGeom prst="rect">
            <a:avLst/>
          </a:prstGeom>
        </p:spPr>
        <p:txBody>
          <a:bodyPr/>
          <a:lstStyle/>
          <a:p>
            <a:endParaRPr lang="en-GB"/>
          </a:p>
        </p:txBody>
      </p:sp>
      <p:sp>
        <p:nvSpPr>
          <p:cNvPr id="6" name="Slide Number Placeholder 5"/>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2886637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70560" y="259645"/>
            <a:ext cx="8412480" cy="94262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70560" y="1298222"/>
            <a:ext cx="4145280" cy="309428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37760" y="1298222"/>
            <a:ext cx="4145280" cy="309428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6" name="Footer Placeholder 5"/>
          <p:cNvSpPr>
            <a:spLocks noGrp="1"/>
          </p:cNvSpPr>
          <p:nvPr>
            <p:ph type="ftr" sz="quarter" idx="11"/>
          </p:nvPr>
        </p:nvSpPr>
        <p:spPr>
          <a:xfrm>
            <a:off x="3230880" y="4520072"/>
            <a:ext cx="3291840" cy="259644"/>
          </a:xfrm>
          <a:prstGeom prst="rect">
            <a:avLst/>
          </a:prstGeom>
        </p:spPr>
        <p:txBody>
          <a:bodyPr/>
          <a:lstStyle/>
          <a:p>
            <a:endParaRPr lang="en-GB"/>
          </a:p>
        </p:txBody>
      </p:sp>
      <p:sp>
        <p:nvSpPr>
          <p:cNvPr id="7" name="Slide Number Placeholder 6"/>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375741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1830" y="259645"/>
            <a:ext cx="8412480" cy="94262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71831" y="1195494"/>
            <a:ext cx="4126230" cy="585893"/>
          </a:xfrm>
          <a:prstGeom prst="rect">
            <a:avLst/>
          </a:prstGeom>
        </p:spPr>
        <p:txBody>
          <a:bodyPr anchor="b"/>
          <a:lstStyle>
            <a:lvl1pPr marL="0" indent="0">
              <a:buNone/>
              <a:defRPr sz="1707" b="1"/>
            </a:lvl1pPr>
            <a:lvl2pPr marL="325115" indent="0">
              <a:buNone/>
              <a:defRPr sz="1422" b="1"/>
            </a:lvl2pPr>
            <a:lvl3pPr marL="650230" indent="0">
              <a:buNone/>
              <a:defRPr sz="1280" b="1"/>
            </a:lvl3pPr>
            <a:lvl4pPr marL="975345" indent="0">
              <a:buNone/>
              <a:defRPr sz="1138" b="1"/>
            </a:lvl4pPr>
            <a:lvl5pPr marL="1300460" indent="0">
              <a:buNone/>
              <a:defRPr sz="1138" b="1"/>
            </a:lvl5pPr>
            <a:lvl6pPr marL="1625575" indent="0">
              <a:buNone/>
              <a:defRPr sz="1138" b="1"/>
            </a:lvl6pPr>
            <a:lvl7pPr marL="1950690" indent="0">
              <a:buNone/>
              <a:defRPr sz="1138" b="1"/>
            </a:lvl7pPr>
            <a:lvl8pPr marL="2275804" indent="0">
              <a:buNone/>
              <a:defRPr sz="1138" b="1"/>
            </a:lvl8pPr>
            <a:lvl9pPr marL="2600919" indent="0">
              <a:buNone/>
              <a:defRPr sz="1138" b="1"/>
            </a:lvl9pPr>
          </a:lstStyle>
          <a:p>
            <a:pPr lvl="0"/>
            <a:r>
              <a:rPr lang="en-US"/>
              <a:t>Edit Master text styles</a:t>
            </a:r>
          </a:p>
        </p:txBody>
      </p:sp>
      <p:sp>
        <p:nvSpPr>
          <p:cNvPr id="4" name="Content Placeholder 3"/>
          <p:cNvSpPr>
            <a:spLocks noGrp="1"/>
          </p:cNvSpPr>
          <p:nvPr>
            <p:ph sz="half" idx="2"/>
          </p:nvPr>
        </p:nvSpPr>
        <p:spPr>
          <a:xfrm>
            <a:off x="671831" y="1781387"/>
            <a:ext cx="4126230" cy="2620151"/>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37760" y="1195494"/>
            <a:ext cx="4146550" cy="585893"/>
          </a:xfrm>
          <a:prstGeom prst="rect">
            <a:avLst/>
          </a:prstGeom>
        </p:spPr>
        <p:txBody>
          <a:bodyPr anchor="b"/>
          <a:lstStyle>
            <a:lvl1pPr marL="0" indent="0">
              <a:buNone/>
              <a:defRPr sz="1707" b="1"/>
            </a:lvl1pPr>
            <a:lvl2pPr marL="325115" indent="0">
              <a:buNone/>
              <a:defRPr sz="1422" b="1"/>
            </a:lvl2pPr>
            <a:lvl3pPr marL="650230" indent="0">
              <a:buNone/>
              <a:defRPr sz="1280" b="1"/>
            </a:lvl3pPr>
            <a:lvl4pPr marL="975345" indent="0">
              <a:buNone/>
              <a:defRPr sz="1138" b="1"/>
            </a:lvl4pPr>
            <a:lvl5pPr marL="1300460" indent="0">
              <a:buNone/>
              <a:defRPr sz="1138" b="1"/>
            </a:lvl5pPr>
            <a:lvl6pPr marL="1625575" indent="0">
              <a:buNone/>
              <a:defRPr sz="1138" b="1"/>
            </a:lvl6pPr>
            <a:lvl7pPr marL="1950690" indent="0">
              <a:buNone/>
              <a:defRPr sz="1138" b="1"/>
            </a:lvl7pPr>
            <a:lvl8pPr marL="2275804" indent="0">
              <a:buNone/>
              <a:defRPr sz="1138" b="1"/>
            </a:lvl8pPr>
            <a:lvl9pPr marL="2600919" indent="0">
              <a:buNone/>
              <a:defRPr sz="1138" b="1"/>
            </a:lvl9pPr>
          </a:lstStyle>
          <a:p>
            <a:pPr lvl="0"/>
            <a:r>
              <a:rPr lang="en-US"/>
              <a:t>Edit Master text styles</a:t>
            </a:r>
          </a:p>
        </p:txBody>
      </p:sp>
      <p:sp>
        <p:nvSpPr>
          <p:cNvPr id="6" name="Content Placeholder 5"/>
          <p:cNvSpPr>
            <a:spLocks noGrp="1"/>
          </p:cNvSpPr>
          <p:nvPr>
            <p:ph sz="quarter" idx="4"/>
          </p:nvPr>
        </p:nvSpPr>
        <p:spPr>
          <a:xfrm>
            <a:off x="4937760" y="1781387"/>
            <a:ext cx="4146550" cy="2620151"/>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8" name="Footer Placeholder 7"/>
          <p:cNvSpPr>
            <a:spLocks noGrp="1"/>
          </p:cNvSpPr>
          <p:nvPr>
            <p:ph type="ftr" sz="quarter" idx="11"/>
          </p:nvPr>
        </p:nvSpPr>
        <p:spPr>
          <a:xfrm>
            <a:off x="3230880" y="4520072"/>
            <a:ext cx="3291840" cy="259644"/>
          </a:xfrm>
          <a:prstGeom prst="rect">
            <a:avLst/>
          </a:prstGeom>
        </p:spPr>
        <p:txBody>
          <a:bodyPr/>
          <a:lstStyle/>
          <a:p>
            <a:endParaRPr lang="en-GB"/>
          </a:p>
        </p:txBody>
      </p:sp>
      <p:sp>
        <p:nvSpPr>
          <p:cNvPr id="9" name="Slide Number Placeholder 8"/>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2213592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0560" y="259645"/>
            <a:ext cx="8412480" cy="94262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4" name="Footer Placeholder 3"/>
          <p:cNvSpPr>
            <a:spLocks noGrp="1"/>
          </p:cNvSpPr>
          <p:nvPr>
            <p:ph type="ftr" sz="quarter" idx="11"/>
          </p:nvPr>
        </p:nvSpPr>
        <p:spPr>
          <a:xfrm>
            <a:off x="3230880" y="4520072"/>
            <a:ext cx="3291840" cy="259644"/>
          </a:xfrm>
          <a:prstGeom prst="rect">
            <a:avLst/>
          </a:prstGeom>
        </p:spPr>
        <p:txBody>
          <a:bodyPr/>
          <a:lstStyle/>
          <a:p>
            <a:endParaRPr lang="en-GB"/>
          </a:p>
        </p:txBody>
      </p:sp>
      <p:sp>
        <p:nvSpPr>
          <p:cNvPr id="5" name="Slide Number Placeholder 4"/>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4209624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3" name="Footer Placeholder 2"/>
          <p:cNvSpPr>
            <a:spLocks noGrp="1"/>
          </p:cNvSpPr>
          <p:nvPr>
            <p:ph type="ftr" sz="quarter" idx="11"/>
          </p:nvPr>
        </p:nvSpPr>
        <p:spPr>
          <a:xfrm>
            <a:off x="3230880" y="4520072"/>
            <a:ext cx="3291840" cy="259644"/>
          </a:xfrm>
          <a:prstGeom prst="rect">
            <a:avLst/>
          </a:prstGeom>
        </p:spPr>
        <p:txBody>
          <a:bodyPr/>
          <a:lstStyle/>
          <a:p>
            <a:endParaRPr lang="en-GB"/>
          </a:p>
        </p:txBody>
      </p:sp>
      <p:sp>
        <p:nvSpPr>
          <p:cNvPr id="4" name="Slide Number Placeholder 3"/>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4180007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1831" y="325120"/>
            <a:ext cx="3145790" cy="1137920"/>
          </a:xfrm>
          <a:prstGeom prst="rect">
            <a:avLst/>
          </a:prstGeom>
        </p:spPr>
        <p:txBody>
          <a:bodyPr anchor="b"/>
          <a:lstStyle>
            <a:lvl1pPr>
              <a:defRPr sz="2276"/>
            </a:lvl1pPr>
          </a:lstStyle>
          <a:p>
            <a:r>
              <a:rPr lang="en-US"/>
              <a:t>Click to edit Master title style</a:t>
            </a:r>
            <a:endParaRPr lang="en-US" dirty="0"/>
          </a:p>
        </p:txBody>
      </p:sp>
      <p:sp>
        <p:nvSpPr>
          <p:cNvPr id="3" name="Content Placeholder 2"/>
          <p:cNvSpPr>
            <a:spLocks noGrp="1"/>
          </p:cNvSpPr>
          <p:nvPr>
            <p:ph idx="1"/>
          </p:nvPr>
        </p:nvSpPr>
        <p:spPr>
          <a:xfrm>
            <a:off x="4146550" y="702169"/>
            <a:ext cx="4937760" cy="3465689"/>
          </a:xfrm>
          <a:prstGeom prst="rect">
            <a:avLst/>
          </a:prstGeom>
        </p:spPr>
        <p:txBody>
          <a:bodyPr/>
          <a:lstStyle>
            <a:lvl1pPr>
              <a:defRPr sz="2276"/>
            </a:lvl1pPr>
            <a:lvl2pPr>
              <a:defRPr sz="1991"/>
            </a:lvl2pPr>
            <a:lvl3pPr>
              <a:defRPr sz="1707"/>
            </a:lvl3pPr>
            <a:lvl4pPr>
              <a:defRPr sz="1422"/>
            </a:lvl4pPr>
            <a:lvl5pPr>
              <a:defRPr sz="1422"/>
            </a:lvl5pPr>
            <a:lvl6pPr>
              <a:defRPr sz="1422"/>
            </a:lvl6pPr>
            <a:lvl7pPr>
              <a:defRPr sz="1422"/>
            </a:lvl7pPr>
            <a:lvl8pPr>
              <a:defRPr sz="1422"/>
            </a:lvl8pPr>
            <a:lvl9pPr>
              <a:defRPr sz="142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1831" y="1463040"/>
            <a:ext cx="3145790" cy="2710463"/>
          </a:xfrm>
          <a:prstGeom prst="rect">
            <a:avLst/>
          </a:prstGeom>
        </p:spPr>
        <p:txBody>
          <a:bodyPr/>
          <a:lstStyle>
            <a:lvl1pPr marL="0" indent="0">
              <a:buNone/>
              <a:defRPr sz="1138"/>
            </a:lvl1pPr>
            <a:lvl2pPr marL="325115" indent="0">
              <a:buNone/>
              <a:defRPr sz="996"/>
            </a:lvl2pPr>
            <a:lvl3pPr marL="650230" indent="0">
              <a:buNone/>
              <a:defRPr sz="853"/>
            </a:lvl3pPr>
            <a:lvl4pPr marL="975345" indent="0">
              <a:buNone/>
              <a:defRPr sz="711"/>
            </a:lvl4pPr>
            <a:lvl5pPr marL="1300460" indent="0">
              <a:buNone/>
              <a:defRPr sz="711"/>
            </a:lvl5pPr>
            <a:lvl6pPr marL="1625575" indent="0">
              <a:buNone/>
              <a:defRPr sz="711"/>
            </a:lvl6pPr>
            <a:lvl7pPr marL="1950690" indent="0">
              <a:buNone/>
              <a:defRPr sz="711"/>
            </a:lvl7pPr>
            <a:lvl8pPr marL="2275804" indent="0">
              <a:buNone/>
              <a:defRPr sz="711"/>
            </a:lvl8pPr>
            <a:lvl9pPr marL="2600919" indent="0">
              <a:buNone/>
              <a:defRPr sz="711"/>
            </a:lvl9pPr>
          </a:lstStyle>
          <a:p>
            <a:pPr lvl="0"/>
            <a:r>
              <a:rPr lang="en-US"/>
              <a:t>Edit Master text styles</a:t>
            </a:r>
          </a:p>
        </p:txBody>
      </p:sp>
      <p:sp>
        <p:nvSpPr>
          <p:cNvPr id="5" name="Date Placeholder 4"/>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6" name="Footer Placeholder 5"/>
          <p:cNvSpPr>
            <a:spLocks noGrp="1"/>
          </p:cNvSpPr>
          <p:nvPr>
            <p:ph type="ftr" sz="quarter" idx="11"/>
          </p:nvPr>
        </p:nvSpPr>
        <p:spPr>
          <a:xfrm>
            <a:off x="3230880" y="4520072"/>
            <a:ext cx="3291840" cy="259644"/>
          </a:xfrm>
          <a:prstGeom prst="rect">
            <a:avLst/>
          </a:prstGeom>
        </p:spPr>
        <p:txBody>
          <a:bodyPr/>
          <a:lstStyle/>
          <a:p>
            <a:endParaRPr lang="en-GB"/>
          </a:p>
        </p:txBody>
      </p:sp>
      <p:sp>
        <p:nvSpPr>
          <p:cNvPr id="7" name="Slide Number Placeholder 6"/>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4241245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1831" y="325120"/>
            <a:ext cx="3145790" cy="1137920"/>
          </a:xfrm>
          <a:prstGeom prst="rect">
            <a:avLst/>
          </a:prstGeom>
        </p:spPr>
        <p:txBody>
          <a:bodyPr anchor="b"/>
          <a:lstStyle>
            <a:lvl1pPr>
              <a:defRPr sz="2276"/>
            </a:lvl1pPr>
          </a:lstStyle>
          <a:p>
            <a:r>
              <a:rPr lang="en-US"/>
              <a:t>Click to edit Master title style</a:t>
            </a:r>
            <a:endParaRPr lang="en-US" dirty="0"/>
          </a:p>
        </p:txBody>
      </p:sp>
      <p:sp>
        <p:nvSpPr>
          <p:cNvPr id="3" name="Picture Placeholder 2"/>
          <p:cNvSpPr>
            <a:spLocks noGrp="1" noChangeAspect="1"/>
          </p:cNvSpPr>
          <p:nvPr>
            <p:ph type="pic" idx="1"/>
          </p:nvPr>
        </p:nvSpPr>
        <p:spPr>
          <a:xfrm>
            <a:off x="4146550" y="702169"/>
            <a:ext cx="4937760" cy="3465689"/>
          </a:xfrm>
          <a:prstGeom prst="rect">
            <a:avLst/>
          </a:prstGeom>
        </p:spPr>
        <p:txBody>
          <a:bodyPr anchor="t"/>
          <a:lstStyle>
            <a:lvl1pPr marL="0" indent="0">
              <a:buNone/>
              <a:defRPr sz="2276"/>
            </a:lvl1pPr>
            <a:lvl2pPr marL="325115" indent="0">
              <a:buNone/>
              <a:defRPr sz="1991"/>
            </a:lvl2pPr>
            <a:lvl3pPr marL="650230" indent="0">
              <a:buNone/>
              <a:defRPr sz="1707"/>
            </a:lvl3pPr>
            <a:lvl4pPr marL="975345" indent="0">
              <a:buNone/>
              <a:defRPr sz="1422"/>
            </a:lvl4pPr>
            <a:lvl5pPr marL="1300460" indent="0">
              <a:buNone/>
              <a:defRPr sz="1422"/>
            </a:lvl5pPr>
            <a:lvl6pPr marL="1625575" indent="0">
              <a:buNone/>
              <a:defRPr sz="1422"/>
            </a:lvl6pPr>
            <a:lvl7pPr marL="1950690" indent="0">
              <a:buNone/>
              <a:defRPr sz="1422"/>
            </a:lvl7pPr>
            <a:lvl8pPr marL="2275804" indent="0">
              <a:buNone/>
              <a:defRPr sz="1422"/>
            </a:lvl8pPr>
            <a:lvl9pPr marL="2600919" indent="0">
              <a:buNone/>
              <a:defRPr sz="1422"/>
            </a:lvl9pPr>
          </a:lstStyle>
          <a:p>
            <a:r>
              <a:rPr lang="en-US"/>
              <a:t>Click icon to add picture</a:t>
            </a:r>
            <a:endParaRPr lang="en-US" dirty="0"/>
          </a:p>
        </p:txBody>
      </p:sp>
      <p:sp>
        <p:nvSpPr>
          <p:cNvPr id="4" name="Text Placeholder 3"/>
          <p:cNvSpPr>
            <a:spLocks noGrp="1"/>
          </p:cNvSpPr>
          <p:nvPr>
            <p:ph type="body" sz="half" idx="2"/>
          </p:nvPr>
        </p:nvSpPr>
        <p:spPr>
          <a:xfrm>
            <a:off x="671831" y="1463040"/>
            <a:ext cx="3145790" cy="2710463"/>
          </a:xfrm>
          <a:prstGeom prst="rect">
            <a:avLst/>
          </a:prstGeom>
        </p:spPr>
        <p:txBody>
          <a:bodyPr/>
          <a:lstStyle>
            <a:lvl1pPr marL="0" indent="0">
              <a:buNone/>
              <a:defRPr sz="1138"/>
            </a:lvl1pPr>
            <a:lvl2pPr marL="325115" indent="0">
              <a:buNone/>
              <a:defRPr sz="996"/>
            </a:lvl2pPr>
            <a:lvl3pPr marL="650230" indent="0">
              <a:buNone/>
              <a:defRPr sz="853"/>
            </a:lvl3pPr>
            <a:lvl4pPr marL="975345" indent="0">
              <a:buNone/>
              <a:defRPr sz="711"/>
            </a:lvl4pPr>
            <a:lvl5pPr marL="1300460" indent="0">
              <a:buNone/>
              <a:defRPr sz="711"/>
            </a:lvl5pPr>
            <a:lvl6pPr marL="1625575" indent="0">
              <a:buNone/>
              <a:defRPr sz="711"/>
            </a:lvl6pPr>
            <a:lvl7pPr marL="1950690" indent="0">
              <a:buNone/>
              <a:defRPr sz="711"/>
            </a:lvl7pPr>
            <a:lvl8pPr marL="2275804" indent="0">
              <a:buNone/>
              <a:defRPr sz="711"/>
            </a:lvl8pPr>
            <a:lvl9pPr marL="2600919" indent="0">
              <a:buNone/>
              <a:defRPr sz="711"/>
            </a:lvl9pPr>
          </a:lstStyle>
          <a:p>
            <a:pPr lvl="0"/>
            <a:r>
              <a:rPr lang="en-US"/>
              <a:t>Edit Master text styles</a:t>
            </a:r>
          </a:p>
        </p:txBody>
      </p:sp>
      <p:sp>
        <p:nvSpPr>
          <p:cNvPr id="5" name="Date Placeholder 4"/>
          <p:cNvSpPr>
            <a:spLocks noGrp="1"/>
          </p:cNvSpPr>
          <p:nvPr>
            <p:ph type="dt" sz="half" idx="10"/>
          </p:nvPr>
        </p:nvSpPr>
        <p:spPr>
          <a:xfrm>
            <a:off x="670560" y="4520072"/>
            <a:ext cx="2194560" cy="259644"/>
          </a:xfrm>
          <a:prstGeom prst="rect">
            <a:avLst/>
          </a:prstGeom>
        </p:spPr>
        <p:txBody>
          <a:bodyPr/>
          <a:lstStyle/>
          <a:p>
            <a:fld id="{29449AD0-448E-4D1E-9846-63A81E6281BB}" type="datetimeFigureOut">
              <a:rPr lang="en-GB" smtClean="0"/>
              <a:t>12/03/2018</a:t>
            </a:fld>
            <a:endParaRPr lang="en-GB"/>
          </a:p>
        </p:txBody>
      </p:sp>
      <p:sp>
        <p:nvSpPr>
          <p:cNvPr id="6" name="Footer Placeholder 5"/>
          <p:cNvSpPr>
            <a:spLocks noGrp="1"/>
          </p:cNvSpPr>
          <p:nvPr>
            <p:ph type="ftr" sz="quarter" idx="11"/>
          </p:nvPr>
        </p:nvSpPr>
        <p:spPr>
          <a:xfrm>
            <a:off x="3230880" y="4520072"/>
            <a:ext cx="3291840" cy="259644"/>
          </a:xfrm>
          <a:prstGeom prst="rect">
            <a:avLst/>
          </a:prstGeom>
        </p:spPr>
        <p:txBody>
          <a:bodyPr/>
          <a:lstStyle/>
          <a:p>
            <a:endParaRPr lang="en-GB"/>
          </a:p>
        </p:txBody>
      </p:sp>
      <p:sp>
        <p:nvSpPr>
          <p:cNvPr id="7" name="Slide Number Placeholder 6"/>
          <p:cNvSpPr>
            <a:spLocks noGrp="1"/>
          </p:cNvSpPr>
          <p:nvPr>
            <p:ph type="sldNum" sz="quarter" idx="12"/>
          </p:nvPr>
        </p:nvSpPr>
        <p:spPr>
          <a:xfrm>
            <a:off x="6888480" y="4520072"/>
            <a:ext cx="2194560" cy="259644"/>
          </a:xfrm>
          <a:prstGeom prst="rect">
            <a:avLst/>
          </a:prstGeom>
        </p:spPr>
        <p:txBody>
          <a:bodyPr/>
          <a:lstStyle/>
          <a:p>
            <a:fld id="{D3E51324-C76D-4972-B4A2-B269AA0EB143}" type="slidenum">
              <a:rPr lang="en-GB" smtClean="0"/>
              <a:t>‹#›</a:t>
            </a:fld>
            <a:endParaRPr lang="en-GB"/>
          </a:p>
        </p:txBody>
      </p:sp>
    </p:spTree>
    <p:extLst>
      <p:ext uri="{BB962C8B-B14F-4D97-AF65-F5344CB8AC3E}">
        <p14:creationId xmlns:p14="http://schemas.microsoft.com/office/powerpoint/2010/main" val="994868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32A212FC-D989-4BF8-8B82-66BF29AA9F0C}"/>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6267450" y="3333010"/>
            <a:ext cx="2714624" cy="1037743"/>
          </a:xfrm>
          <a:prstGeom prst="rect">
            <a:avLst/>
          </a:prstGeom>
        </p:spPr>
      </p:pic>
      <p:sp>
        <p:nvSpPr>
          <p:cNvPr id="5" name="Rectangle 4">
            <a:extLst>
              <a:ext uri="{FF2B5EF4-FFF2-40B4-BE49-F238E27FC236}">
                <a16:creationId xmlns:a16="http://schemas.microsoft.com/office/drawing/2014/main" id="{BDEF356F-109E-496B-BB9D-BA5B3901A76D}"/>
              </a:ext>
            </a:extLst>
          </p:cNvPr>
          <p:cNvSpPr/>
          <p:nvPr userDrawn="1"/>
        </p:nvSpPr>
        <p:spPr>
          <a:xfrm>
            <a:off x="0" y="0"/>
            <a:ext cx="9753600" cy="4876800"/>
          </a:xfrm>
          <a:prstGeom prst="rect">
            <a:avLst/>
          </a:prstGeom>
          <a:noFill/>
          <a:ln w="127000">
            <a:solidFill>
              <a:srgbClr val="AE18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183F974-F482-40D0-B184-56C8E52F77A7}"/>
              </a:ext>
            </a:extLst>
          </p:cNvPr>
          <p:cNvSpPr txBox="1"/>
          <p:nvPr userDrawn="1"/>
        </p:nvSpPr>
        <p:spPr>
          <a:xfrm>
            <a:off x="6915498" y="4370753"/>
            <a:ext cx="2190402" cy="307777"/>
          </a:xfrm>
          <a:prstGeom prst="rect">
            <a:avLst/>
          </a:prstGeom>
          <a:noFill/>
        </p:spPr>
        <p:txBody>
          <a:bodyPr wrap="square" rtlCol="0">
            <a:spAutoFit/>
          </a:bodyPr>
          <a:lstStyle/>
          <a:p>
            <a:pPr algn="ctr"/>
            <a:r>
              <a:rPr lang="en-GB" sz="1400" dirty="0">
                <a:solidFill>
                  <a:srgbClr val="AE1888"/>
                </a:solidFill>
                <a:latin typeface="Trebuchet MS" panose="020B0603020202020204" pitchFamily="34" charset="0"/>
              </a:rPr>
              <a:t>involve – inspire - impact</a:t>
            </a:r>
          </a:p>
        </p:txBody>
      </p:sp>
    </p:spTree>
    <p:extLst>
      <p:ext uri="{BB962C8B-B14F-4D97-AF65-F5344CB8AC3E}">
        <p14:creationId xmlns:p14="http://schemas.microsoft.com/office/powerpoint/2010/main" val="18281223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50230" rtl="0" eaLnBrk="1" latinLnBrk="0" hangingPunct="1">
        <a:lnSpc>
          <a:spcPct val="90000"/>
        </a:lnSpc>
        <a:spcBef>
          <a:spcPct val="0"/>
        </a:spcBef>
        <a:buNone/>
        <a:defRPr sz="3129" kern="1200">
          <a:solidFill>
            <a:schemeClr val="tx1"/>
          </a:solidFill>
          <a:latin typeface="+mj-lt"/>
          <a:ea typeface="+mj-ea"/>
          <a:cs typeface="+mj-cs"/>
        </a:defRPr>
      </a:lvl1pPr>
    </p:titleStyle>
    <p:bodyStyle>
      <a:lvl1pPr marL="162557" indent="-162557" algn="l" defTabSz="650230" rtl="0" eaLnBrk="1" latinLnBrk="0" hangingPunct="1">
        <a:lnSpc>
          <a:spcPct val="90000"/>
        </a:lnSpc>
        <a:spcBef>
          <a:spcPts val="711"/>
        </a:spcBef>
        <a:buFont typeface="Arial" panose="020B0604020202020204" pitchFamily="34" charset="0"/>
        <a:buChar char="•"/>
        <a:defRPr sz="1991" kern="1200">
          <a:solidFill>
            <a:schemeClr val="tx1"/>
          </a:solidFill>
          <a:latin typeface="+mn-lt"/>
          <a:ea typeface="+mn-ea"/>
          <a:cs typeface="+mn-cs"/>
        </a:defRPr>
      </a:lvl1pPr>
      <a:lvl2pPr marL="487672" indent="-162557" algn="l" defTabSz="650230" rtl="0" eaLnBrk="1" latinLnBrk="0" hangingPunct="1">
        <a:lnSpc>
          <a:spcPct val="90000"/>
        </a:lnSpc>
        <a:spcBef>
          <a:spcPts val="356"/>
        </a:spcBef>
        <a:buFont typeface="Arial" panose="020B0604020202020204" pitchFamily="34" charset="0"/>
        <a:buChar char="•"/>
        <a:defRPr sz="1707" kern="1200">
          <a:solidFill>
            <a:schemeClr val="tx1"/>
          </a:solidFill>
          <a:latin typeface="+mn-lt"/>
          <a:ea typeface="+mn-ea"/>
          <a:cs typeface="+mn-cs"/>
        </a:defRPr>
      </a:lvl2pPr>
      <a:lvl3pPr marL="812787" indent="-162557" algn="l" defTabSz="650230" rtl="0" eaLnBrk="1" latinLnBrk="0" hangingPunct="1">
        <a:lnSpc>
          <a:spcPct val="90000"/>
        </a:lnSpc>
        <a:spcBef>
          <a:spcPts val="356"/>
        </a:spcBef>
        <a:buFont typeface="Arial" panose="020B0604020202020204" pitchFamily="34" charset="0"/>
        <a:buChar char="•"/>
        <a:defRPr sz="1422" kern="1200">
          <a:solidFill>
            <a:schemeClr val="tx1"/>
          </a:solidFill>
          <a:latin typeface="+mn-lt"/>
          <a:ea typeface="+mn-ea"/>
          <a:cs typeface="+mn-cs"/>
        </a:defRPr>
      </a:lvl3pPr>
      <a:lvl4pPr marL="1137902" indent="-162557" algn="l" defTabSz="650230" rtl="0" eaLnBrk="1" latinLnBrk="0" hangingPunct="1">
        <a:lnSpc>
          <a:spcPct val="90000"/>
        </a:lnSpc>
        <a:spcBef>
          <a:spcPts val="356"/>
        </a:spcBef>
        <a:buFont typeface="Arial" panose="020B0604020202020204" pitchFamily="34" charset="0"/>
        <a:buChar char="•"/>
        <a:defRPr sz="1280" kern="1200">
          <a:solidFill>
            <a:schemeClr val="tx1"/>
          </a:solidFill>
          <a:latin typeface="+mn-lt"/>
          <a:ea typeface="+mn-ea"/>
          <a:cs typeface="+mn-cs"/>
        </a:defRPr>
      </a:lvl4pPr>
      <a:lvl5pPr marL="1463017" indent="-162557" algn="l" defTabSz="650230" rtl="0" eaLnBrk="1" latinLnBrk="0" hangingPunct="1">
        <a:lnSpc>
          <a:spcPct val="90000"/>
        </a:lnSpc>
        <a:spcBef>
          <a:spcPts val="356"/>
        </a:spcBef>
        <a:buFont typeface="Arial" panose="020B0604020202020204" pitchFamily="34" charset="0"/>
        <a:buChar char="•"/>
        <a:defRPr sz="1280" kern="1200">
          <a:solidFill>
            <a:schemeClr val="tx1"/>
          </a:solidFill>
          <a:latin typeface="+mn-lt"/>
          <a:ea typeface="+mn-ea"/>
          <a:cs typeface="+mn-cs"/>
        </a:defRPr>
      </a:lvl5pPr>
      <a:lvl6pPr marL="1788132" indent="-162557" algn="l" defTabSz="650230" rtl="0" eaLnBrk="1" latinLnBrk="0" hangingPunct="1">
        <a:lnSpc>
          <a:spcPct val="90000"/>
        </a:lnSpc>
        <a:spcBef>
          <a:spcPts val="356"/>
        </a:spcBef>
        <a:buFont typeface="Arial" panose="020B0604020202020204" pitchFamily="34" charset="0"/>
        <a:buChar char="•"/>
        <a:defRPr sz="1280" kern="1200">
          <a:solidFill>
            <a:schemeClr val="tx1"/>
          </a:solidFill>
          <a:latin typeface="+mn-lt"/>
          <a:ea typeface="+mn-ea"/>
          <a:cs typeface="+mn-cs"/>
        </a:defRPr>
      </a:lvl6pPr>
      <a:lvl7pPr marL="2113247" indent="-162557" algn="l" defTabSz="650230" rtl="0" eaLnBrk="1" latinLnBrk="0" hangingPunct="1">
        <a:lnSpc>
          <a:spcPct val="90000"/>
        </a:lnSpc>
        <a:spcBef>
          <a:spcPts val="356"/>
        </a:spcBef>
        <a:buFont typeface="Arial" panose="020B0604020202020204" pitchFamily="34" charset="0"/>
        <a:buChar char="•"/>
        <a:defRPr sz="1280" kern="1200">
          <a:solidFill>
            <a:schemeClr val="tx1"/>
          </a:solidFill>
          <a:latin typeface="+mn-lt"/>
          <a:ea typeface="+mn-ea"/>
          <a:cs typeface="+mn-cs"/>
        </a:defRPr>
      </a:lvl7pPr>
      <a:lvl8pPr marL="2438362" indent="-162557" algn="l" defTabSz="650230" rtl="0" eaLnBrk="1" latinLnBrk="0" hangingPunct="1">
        <a:lnSpc>
          <a:spcPct val="90000"/>
        </a:lnSpc>
        <a:spcBef>
          <a:spcPts val="356"/>
        </a:spcBef>
        <a:buFont typeface="Arial" panose="020B0604020202020204" pitchFamily="34" charset="0"/>
        <a:buChar char="•"/>
        <a:defRPr sz="1280" kern="1200">
          <a:solidFill>
            <a:schemeClr val="tx1"/>
          </a:solidFill>
          <a:latin typeface="+mn-lt"/>
          <a:ea typeface="+mn-ea"/>
          <a:cs typeface="+mn-cs"/>
        </a:defRPr>
      </a:lvl8pPr>
      <a:lvl9pPr marL="2763477" indent="-162557" algn="l" defTabSz="650230" rtl="0" eaLnBrk="1" latinLnBrk="0" hangingPunct="1">
        <a:lnSpc>
          <a:spcPct val="90000"/>
        </a:lnSpc>
        <a:spcBef>
          <a:spcPts val="356"/>
        </a:spcBef>
        <a:buFont typeface="Arial" panose="020B0604020202020204" pitchFamily="34" charset="0"/>
        <a:buChar char="•"/>
        <a:defRPr sz="1280" kern="1200">
          <a:solidFill>
            <a:schemeClr val="tx1"/>
          </a:solidFill>
          <a:latin typeface="+mn-lt"/>
          <a:ea typeface="+mn-ea"/>
          <a:cs typeface="+mn-cs"/>
        </a:defRPr>
      </a:lvl9pPr>
    </p:bodyStyle>
    <p:otherStyle>
      <a:defPPr>
        <a:defRPr lang="en-US"/>
      </a:defPPr>
      <a:lvl1pPr marL="0" algn="l" defTabSz="650230" rtl="0" eaLnBrk="1" latinLnBrk="0" hangingPunct="1">
        <a:defRPr sz="1280" kern="1200">
          <a:solidFill>
            <a:schemeClr val="tx1"/>
          </a:solidFill>
          <a:latin typeface="+mn-lt"/>
          <a:ea typeface="+mn-ea"/>
          <a:cs typeface="+mn-cs"/>
        </a:defRPr>
      </a:lvl1pPr>
      <a:lvl2pPr marL="325115" algn="l" defTabSz="650230" rtl="0" eaLnBrk="1" latinLnBrk="0" hangingPunct="1">
        <a:defRPr sz="1280" kern="1200">
          <a:solidFill>
            <a:schemeClr val="tx1"/>
          </a:solidFill>
          <a:latin typeface="+mn-lt"/>
          <a:ea typeface="+mn-ea"/>
          <a:cs typeface="+mn-cs"/>
        </a:defRPr>
      </a:lvl2pPr>
      <a:lvl3pPr marL="650230" algn="l" defTabSz="650230" rtl="0" eaLnBrk="1" latinLnBrk="0" hangingPunct="1">
        <a:defRPr sz="1280" kern="1200">
          <a:solidFill>
            <a:schemeClr val="tx1"/>
          </a:solidFill>
          <a:latin typeface="+mn-lt"/>
          <a:ea typeface="+mn-ea"/>
          <a:cs typeface="+mn-cs"/>
        </a:defRPr>
      </a:lvl3pPr>
      <a:lvl4pPr marL="975345" algn="l" defTabSz="650230" rtl="0" eaLnBrk="1" latinLnBrk="0" hangingPunct="1">
        <a:defRPr sz="1280" kern="1200">
          <a:solidFill>
            <a:schemeClr val="tx1"/>
          </a:solidFill>
          <a:latin typeface="+mn-lt"/>
          <a:ea typeface="+mn-ea"/>
          <a:cs typeface="+mn-cs"/>
        </a:defRPr>
      </a:lvl4pPr>
      <a:lvl5pPr marL="1300460" algn="l" defTabSz="650230" rtl="0" eaLnBrk="1" latinLnBrk="0" hangingPunct="1">
        <a:defRPr sz="1280" kern="1200">
          <a:solidFill>
            <a:schemeClr val="tx1"/>
          </a:solidFill>
          <a:latin typeface="+mn-lt"/>
          <a:ea typeface="+mn-ea"/>
          <a:cs typeface="+mn-cs"/>
        </a:defRPr>
      </a:lvl5pPr>
      <a:lvl6pPr marL="1625575" algn="l" defTabSz="650230" rtl="0" eaLnBrk="1" latinLnBrk="0" hangingPunct="1">
        <a:defRPr sz="1280" kern="1200">
          <a:solidFill>
            <a:schemeClr val="tx1"/>
          </a:solidFill>
          <a:latin typeface="+mn-lt"/>
          <a:ea typeface="+mn-ea"/>
          <a:cs typeface="+mn-cs"/>
        </a:defRPr>
      </a:lvl6pPr>
      <a:lvl7pPr marL="1950690" algn="l" defTabSz="650230" rtl="0" eaLnBrk="1" latinLnBrk="0" hangingPunct="1">
        <a:defRPr sz="1280" kern="1200">
          <a:solidFill>
            <a:schemeClr val="tx1"/>
          </a:solidFill>
          <a:latin typeface="+mn-lt"/>
          <a:ea typeface="+mn-ea"/>
          <a:cs typeface="+mn-cs"/>
        </a:defRPr>
      </a:lvl7pPr>
      <a:lvl8pPr marL="2275804" algn="l" defTabSz="650230" rtl="0" eaLnBrk="1" latinLnBrk="0" hangingPunct="1">
        <a:defRPr sz="1280" kern="1200">
          <a:solidFill>
            <a:schemeClr val="tx1"/>
          </a:solidFill>
          <a:latin typeface="+mn-lt"/>
          <a:ea typeface="+mn-ea"/>
          <a:cs typeface="+mn-cs"/>
        </a:defRPr>
      </a:lvl8pPr>
      <a:lvl9pPr marL="2600919" algn="l" defTabSz="650230" rtl="0" eaLnBrk="1" latinLnBrk="0" hangingPunct="1">
        <a:defRPr sz="12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C725F79-06E4-47F2-A469-13F38D04E5E8}"/>
              </a:ext>
            </a:extLst>
          </p:cNvPr>
          <p:cNvSpPr txBox="1"/>
          <p:nvPr/>
        </p:nvSpPr>
        <p:spPr>
          <a:xfrm>
            <a:off x="596107" y="371680"/>
            <a:ext cx="8561387" cy="2893100"/>
          </a:xfrm>
          <a:prstGeom prst="rect">
            <a:avLst/>
          </a:prstGeom>
          <a:noFill/>
        </p:spPr>
        <p:txBody>
          <a:bodyPr wrap="square" rtlCol="0">
            <a:spAutoFit/>
          </a:bodyPr>
          <a:lstStyle/>
          <a:p>
            <a:r>
              <a:rPr lang="en-GB" sz="2600" dirty="0">
                <a:latin typeface="Trebuchet MS" panose="020B0603020202020204" pitchFamily="34" charset="0"/>
              </a:rPr>
              <a:t>As city leaders, we share Commission president Juncker’s ambitions about a more positive future for the EU. To better tackle challenges in the future we need to radically rethink the way the EU works. As the level of government closest to citizens, city authorities are ready to be strategic partners on the path towards a stronger more democratic Europe.</a:t>
            </a:r>
          </a:p>
        </p:txBody>
      </p:sp>
      <p:sp>
        <p:nvSpPr>
          <p:cNvPr id="7" name="TextBox 6">
            <a:extLst>
              <a:ext uri="{FF2B5EF4-FFF2-40B4-BE49-F238E27FC236}">
                <a16:creationId xmlns:a16="http://schemas.microsoft.com/office/drawing/2014/main" id="{A7AEF311-1DA6-4AC8-AA72-139786134453}"/>
              </a:ext>
            </a:extLst>
          </p:cNvPr>
          <p:cNvSpPr txBox="1"/>
          <p:nvPr/>
        </p:nvSpPr>
        <p:spPr>
          <a:xfrm>
            <a:off x="508000" y="3687371"/>
            <a:ext cx="3786188" cy="707886"/>
          </a:xfrm>
          <a:prstGeom prst="rect">
            <a:avLst/>
          </a:prstGeom>
          <a:noFill/>
        </p:spPr>
        <p:txBody>
          <a:bodyPr wrap="square" rtlCol="0">
            <a:spAutoFit/>
          </a:bodyPr>
          <a:lstStyle/>
          <a:p>
            <a:pPr algn="just"/>
            <a:r>
              <a:rPr lang="en-GB" sz="2000" b="1" dirty="0">
                <a:latin typeface="Trebuchet MS" panose="020B0603020202020204" pitchFamily="34" charset="0"/>
              </a:rPr>
              <a:t>Juergen Maier</a:t>
            </a:r>
          </a:p>
          <a:p>
            <a:pPr algn="just"/>
            <a:r>
              <a:rPr lang="en-GB" sz="2000" dirty="0">
                <a:latin typeface="Trebuchet MS" panose="020B0603020202020204" pitchFamily="34" charset="0"/>
              </a:rPr>
              <a:t>Siemens CEO</a:t>
            </a:r>
          </a:p>
        </p:txBody>
      </p:sp>
      <p:sp>
        <p:nvSpPr>
          <p:cNvPr id="8" name="Rectangle 7">
            <a:extLst>
              <a:ext uri="{FF2B5EF4-FFF2-40B4-BE49-F238E27FC236}">
                <a16:creationId xmlns:a16="http://schemas.microsoft.com/office/drawing/2014/main" id="{727DA717-4A82-4CF5-AADF-AD95156A6936}"/>
              </a:ext>
            </a:extLst>
          </p:cNvPr>
          <p:cNvSpPr/>
          <p:nvPr/>
        </p:nvSpPr>
        <p:spPr>
          <a:xfrm>
            <a:off x="0" y="-709016"/>
            <a:ext cx="9753599" cy="625615"/>
          </a:xfrm>
          <a:prstGeom prst="rect">
            <a:avLst/>
          </a:prstGeom>
          <a:noFill/>
          <a:ln>
            <a:solidFill>
              <a:srgbClr val="AE18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Trebuchet MS" panose="020B0603020202020204" pitchFamily="34" charset="0"/>
              </a:rPr>
              <a:t>This is an example</a:t>
            </a:r>
            <a:r>
              <a:rPr lang="en-GB" sz="2000" b="1" dirty="0">
                <a:solidFill>
                  <a:schemeClr val="tx1"/>
                </a:solidFill>
                <a:latin typeface="Trebuchet MS" panose="020B0603020202020204" pitchFamily="34" charset="0"/>
              </a:rPr>
              <a:t>,</a:t>
            </a:r>
            <a:r>
              <a:rPr lang="en-GB" sz="2000" dirty="0">
                <a:solidFill>
                  <a:schemeClr val="tx1"/>
                </a:solidFill>
                <a:latin typeface="Trebuchet MS" panose="020B0603020202020204" pitchFamily="34" charset="0"/>
              </a:rPr>
              <a:t> please see the following slides for templates to fill in</a:t>
            </a:r>
          </a:p>
        </p:txBody>
      </p:sp>
      <p:sp>
        <p:nvSpPr>
          <p:cNvPr id="10" name="Rectangle 9">
            <a:extLst>
              <a:ext uri="{FF2B5EF4-FFF2-40B4-BE49-F238E27FC236}">
                <a16:creationId xmlns:a16="http://schemas.microsoft.com/office/drawing/2014/main" id="{442FF3D4-A799-4699-9CD0-829F3A90A713}"/>
              </a:ext>
            </a:extLst>
          </p:cNvPr>
          <p:cNvSpPr/>
          <p:nvPr/>
        </p:nvSpPr>
        <p:spPr>
          <a:xfrm>
            <a:off x="4604301" y="3687371"/>
            <a:ext cx="1260000" cy="900000"/>
          </a:xfrm>
          <a:prstGeom prst="rect">
            <a:avLst/>
          </a:prstGeom>
          <a:noFill/>
          <a:ln>
            <a:solidFill>
              <a:srgbClr val="AE18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Trebuchet MS" panose="020B0603020202020204" pitchFamily="34" charset="0"/>
            </a:endParaRPr>
          </a:p>
        </p:txBody>
      </p:sp>
      <p:pic>
        <p:nvPicPr>
          <p:cNvPr id="11" name="Graphic 10">
            <a:extLst>
              <a:ext uri="{FF2B5EF4-FFF2-40B4-BE49-F238E27FC236}">
                <a16:creationId xmlns:a16="http://schemas.microsoft.com/office/drawing/2014/main" id="{D4FBD1E4-608F-4C8B-A02F-1B14FD68E6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4632" y="339190"/>
            <a:ext cx="371475" cy="285750"/>
          </a:xfrm>
          <a:prstGeom prst="rect">
            <a:avLst/>
          </a:prstGeom>
        </p:spPr>
      </p:pic>
      <p:pic>
        <p:nvPicPr>
          <p:cNvPr id="13" name="Graphic 12">
            <a:extLst>
              <a:ext uri="{FF2B5EF4-FFF2-40B4-BE49-F238E27FC236}">
                <a16:creationId xmlns:a16="http://schemas.microsoft.com/office/drawing/2014/main" id="{30D69284-DE54-4E99-9802-52CB99D57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57494" y="2978802"/>
            <a:ext cx="371475" cy="285750"/>
          </a:xfrm>
          <a:prstGeom prst="rect">
            <a:avLst/>
          </a:prstGeom>
        </p:spPr>
      </p:pic>
      <p:pic>
        <p:nvPicPr>
          <p:cNvPr id="3" name="Picture 2">
            <a:extLst>
              <a:ext uri="{FF2B5EF4-FFF2-40B4-BE49-F238E27FC236}">
                <a16:creationId xmlns:a16="http://schemas.microsoft.com/office/drawing/2014/main" id="{CDABDF99-7230-4396-8F46-47C51EF93288}"/>
              </a:ext>
            </a:extLst>
          </p:cNvPr>
          <p:cNvPicPr>
            <a:picLocks noChangeAspect="1"/>
          </p:cNvPicPr>
          <p:nvPr/>
        </p:nvPicPr>
        <p:blipFill>
          <a:blip r:embed="rId6"/>
          <a:stretch>
            <a:fillRect/>
          </a:stretch>
        </p:blipFill>
        <p:spPr>
          <a:xfrm>
            <a:off x="4682197" y="4046682"/>
            <a:ext cx="1104208" cy="181377"/>
          </a:xfrm>
          <a:prstGeom prst="rect">
            <a:avLst/>
          </a:prstGeom>
        </p:spPr>
      </p:pic>
    </p:spTree>
    <p:extLst>
      <p:ext uri="{BB962C8B-B14F-4D97-AF65-F5344CB8AC3E}">
        <p14:creationId xmlns:p14="http://schemas.microsoft.com/office/powerpoint/2010/main" val="1588919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C725F79-06E4-47F2-A469-13F38D04E5E8}"/>
              </a:ext>
            </a:extLst>
          </p:cNvPr>
          <p:cNvSpPr txBox="1"/>
          <p:nvPr/>
        </p:nvSpPr>
        <p:spPr>
          <a:xfrm>
            <a:off x="596107" y="371680"/>
            <a:ext cx="8561387" cy="2492990"/>
          </a:xfrm>
          <a:prstGeom prst="rect">
            <a:avLst/>
          </a:prstGeom>
          <a:noFill/>
        </p:spPr>
        <p:txBody>
          <a:bodyPr wrap="square" rtlCol="0">
            <a:spAutoFit/>
          </a:bodyPr>
          <a:lstStyle/>
          <a:p>
            <a:r>
              <a:rPr lang="en-GB" sz="2600" dirty="0">
                <a:latin typeface="Trebuchet MS" panose="020B0603020202020204" pitchFamily="34" charset="0"/>
              </a:rPr>
              <a:t>Lorem ipsum </a:t>
            </a:r>
            <a:r>
              <a:rPr lang="en-GB" sz="2600" dirty="0" err="1">
                <a:latin typeface="Trebuchet MS" panose="020B0603020202020204" pitchFamily="34" charset="0"/>
              </a:rPr>
              <a:t>dolor</a:t>
            </a:r>
            <a:r>
              <a:rPr lang="en-GB" sz="2600" dirty="0">
                <a:latin typeface="Trebuchet MS" panose="020B0603020202020204" pitchFamily="34" charset="0"/>
              </a:rPr>
              <a:t> sit </a:t>
            </a:r>
            <a:r>
              <a:rPr lang="en-GB" sz="2600" dirty="0" err="1">
                <a:latin typeface="Trebuchet MS" panose="020B0603020202020204" pitchFamily="34" charset="0"/>
              </a:rPr>
              <a:t>amet</a:t>
            </a:r>
            <a:r>
              <a:rPr lang="en-GB" sz="2600" dirty="0">
                <a:latin typeface="Trebuchet MS" panose="020B0603020202020204" pitchFamily="34" charset="0"/>
              </a:rPr>
              <a:t>, </a:t>
            </a:r>
            <a:r>
              <a:rPr lang="en-GB" sz="2600" dirty="0" err="1">
                <a:latin typeface="Trebuchet MS" panose="020B0603020202020204" pitchFamily="34" charset="0"/>
              </a:rPr>
              <a:t>consectetuer</a:t>
            </a:r>
            <a:r>
              <a:rPr lang="en-GB" sz="2600" dirty="0">
                <a:latin typeface="Trebuchet MS" panose="020B0603020202020204" pitchFamily="34" charset="0"/>
              </a:rPr>
              <a:t> </a:t>
            </a:r>
            <a:r>
              <a:rPr lang="en-GB" sz="2600" dirty="0" err="1">
                <a:latin typeface="Trebuchet MS" panose="020B0603020202020204" pitchFamily="34" charset="0"/>
              </a:rPr>
              <a:t>adipiscing</a:t>
            </a:r>
            <a:r>
              <a:rPr lang="en-GB" sz="2600" dirty="0">
                <a:latin typeface="Trebuchet MS" panose="020B0603020202020204" pitchFamily="34" charset="0"/>
              </a:rPr>
              <a:t> </a:t>
            </a:r>
            <a:r>
              <a:rPr lang="en-GB" sz="2600" dirty="0" err="1">
                <a:latin typeface="Trebuchet MS" panose="020B0603020202020204" pitchFamily="34" charset="0"/>
              </a:rPr>
              <a:t>elit</a:t>
            </a:r>
            <a:r>
              <a:rPr lang="en-GB" sz="2600" dirty="0">
                <a:latin typeface="Trebuchet MS" panose="020B0603020202020204" pitchFamily="34" charset="0"/>
              </a:rPr>
              <a:t>, </a:t>
            </a:r>
            <a:r>
              <a:rPr lang="en-GB" sz="2600" dirty="0" err="1">
                <a:latin typeface="Trebuchet MS" panose="020B0603020202020204" pitchFamily="34" charset="0"/>
              </a:rPr>
              <a:t>sed</a:t>
            </a:r>
            <a:r>
              <a:rPr lang="en-GB" sz="2600" dirty="0">
                <a:latin typeface="Trebuchet MS" panose="020B0603020202020204" pitchFamily="34" charset="0"/>
              </a:rPr>
              <a:t> </a:t>
            </a:r>
            <a:r>
              <a:rPr lang="en-GB" sz="2600" dirty="0" err="1">
                <a:latin typeface="Trebuchet MS" panose="020B0603020202020204" pitchFamily="34" charset="0"/>
              </a:rPr>
              <a:t>diam</a:t>
            </a:r>
            <a:r>
              <a:rPr lang="en-GB" sz="2600" dirty="0">
                <a:latin typeface="Trebuchet MS" panose="020B0603020202020204" pitchFamily="34" charset="0"/>
              </a:rPr>
              <a:t> </a:t>
            </a:r>
            <a:r>
              <a:rPr lang="en-GB" sz="2600" dirty="0" err="1">
                <a:latin typeface="Trebuchet MS" panose="020B0603020202020204" pitchFamily="34" charset="0"/>
              </a:rPr>
              <a:t>nonummy</a:t>
            </a:r>
            <a:r>
              <a:rPr lang="en-GB" sz="2600" dirty="0">
                <a:latin typeface="Trebuchet MS" panose="020B0603020202020204" pitchFamily="34" charset="0"/>
              </a:rPr>
              <a:t> </a:t>
            </a:r>
            <a:r>
              <a:rPr lang="en-GB" sz="2600" dirty="0" err="1">
                <a:latin typeface="Trebuchet MS" panose="020B0603020202020204" pitchFamily="34" charset="0"/>
              </a:rPr>
              <a:t>nibh</a:t>
            </a:r>
            <a:r>
              <a:rPr lang="en-GB" sz="2600" dirty="0">
                <a:latin typeface="Trebuchet MS" panose="020B0603020202020204" pitchFamily="34" charset="0"/>
              </a:rPr>
              <a:t> </a:t>
            </a:r>
            <a:r>
              <a:rPr lang="en-GB" sz="2600" dirty="0" err="1">
                <a:latin typeface="Trebuchet MS" panose="020B0603020202020204" pitchFamily="34" charset="0"/>
              </a:rPr>
              <a:t>euismod</a:t>
            </a:r>
            <a:r>
              <a:rPr lang="en-GB" sz="2600" dirty="0">
                <a:latin typeface="Trebuchet MS" panose="020B0603020202020204" pitchFamily="34" charset="0"/>
              </a:rPr>
              <a:t> </a:t>
            </a:r>
            <a:r>
              <a:rPr lang="en-GB" sz="2600" dirty="0" err="1">
                <a:latin typeface="Trebuchet MS" panose="020B0603020202020204" pitchFamily="34" charset="0"/>
              </a:rPr>
              <a:t>tincidunt</a:t>
            </a:r>
            <a:r>
              <a:rPr lang="en-GB" sz="2600" dirty="0">
                <a:latin typeface="Trebuchet MS" panose="020B0603020202020204" pitchFamily="34" charset="0"/>
              </a:rPr>
              <a:t> </a:t>
            </a:r>
            <a:r>
              <a:rPr lang="en-GB" sz="2600" dirty="0" err="1">
                <a:latin typeface="Trebuchet MS" panose="020B0603020202020204" pitchFamily="34" charset="0"/>
              </a:rPr>
              <a:t>ut</a:t>
            </a:r>
            <a:r>
              <a:rPr lang="en-GB" sz="2600" dirty="0">
                <a:latin typeface="Trebuchet MS" panose="020B0603020202020204" pitchFamily="34" charset="0"/>
              </a:rPr>
              <a:t> </a:t>
            </a:r>
            <a:r>
              <a:rPr lang="en-GB" sz="2600" dirty="0" err="1">
                <a:latin typeface="Trebuchet MS" panose="020B0603020202020204" pitchFamily="34" charset="0"/>
              </a:rPr>
              <a:t>laoreet</a:t>
            </a:r>
            <a:r>
              <a:rPr lang="en-GB" sz="2600" dirty="0">
                <a:latin typeface="Trebuchet MS" panose="020B0603020202020204" pitchFamily="34" charset="0"/>
              </a:rPr>
              <a:t> dolore magna </a:t>
            </a:r>
            <a:r>
              <a:rPr lang="en-GB" sz="2600" dirty="0" err="1">
                <a:latin typeface="Trebuchet MS" panose="020B0603020202020204" pitchFamily="34" charset="0"/>
              </a:rPr>
              <a:t>aliquam</a:t>
            </a:r>
            <a:r>
              <a:rPr lang="en-GB" sz="2600" dirty="0">
                <a:latin typeface="Trebuchet MS" panose="020B0603020202020204" pitchFamily="34" charset="0"/>
              </a:rPr>
              <a:t> </a:t>
            </a:r>
            <a:r>
              <a:rPr lang="en-GB" sz="2600" dirty="0" err="1">
                <a:latin typeface="Trebuchet MS" panose="020B0603020202020204" pitchFamily="34" charset="0"/>
              </a:rPr>
              <a:t>erat</a:t>
            </a:r>
            <a:r>
              <a:rPr lang="en-GB" sz="2600" dirty="0">
                <a:latin typeface="Trebuchet MS" panose="020B0603020202020204" pitchFamily="34" charset="0"/>
              </a:rPr>
              <a:t> </a:t>
            </a:r>
            <a:r>
              <a:rPr lang="en-GB" sz="2600" dirty="0" err="1">
                <a:latin typeface="Trebuchet MS" panose="020B0603020202020204" pitchFamily="34" charset="0"/>
              </a:rPr>
              <a:t>volutpat</a:t>
            </a:r>
            <a:r>
              <a:rPr lang="en-GB" sz="2600" dirty="0">
                <a:latin typeface="Trebuchet MS" panose="020B0603020202020204" pitchFamily="34" charset="0"/>
              </a:rPr>
              <a:t>. </a:t>
            </a:r>
            <a:r>
              <a:rPr lang="en-GB" sz="2600" dirty="0" err="1">
                <a:latin typeface="Trebuchet MS" panose="020B0603020202020204" pitchFamily="34" charset="0"/>
              </a:rPr>
              <a:t>Ut</a:t>
            </a:r>
            <a:r>
              <a:rPr lang="en-GB" sz="2600" dirty="0">
                <a:latin typeface="Trebuchet MS" panose="020B0603020202020204" pitchFamily="34" charset="0"/>
              </a:rPr>
              <a:t> </a:t>
            </a:r>
            <a:r>
              <a:rPr lang="en-GB" sz="2600" dirty="0" err="1">
                <a:latin typeface="Trebuchet MS" panose="020B0603020202020204" pitchFamily="34" charset="0"/>
              </a:rPr>
              <a:t>wisi</a:t>
            </a:r>
            <a:r>
              <a:rPr lang="en-GB" sz="2600" dirty="0">
                <a:latin typeface="Trebuchet MS" panose="020B0603020202020204" pitchFamily="34" charset="0"/>
              </a:rPr>
              <a:t> </a:t>
            </a:r>
            <a:r>
              <a:rPr lang="en-GB" sz="2600" dirty="0" err="1">
                <a:latin typeface="Trebuchet MS" panose="020B0603020202020204" pitchFamily="34" charset="0"/>
              </a:rPr>
              <a:t>enim</a:t>
            </a:r>
            <a:r>
              <a:rPr lang="en-GB" sz="2600" dirty="0">
                <a:latin typeface="Trebuchet MS" panose="020B0603020202020204" pitchFamily="34" charset="0"/>
              </a:rPr>
              <a:t> ad minim </a:t>
            </a:r>
            <a:r>
              <a:rPr lang="en-GB" sz="2600" dirty="0" err="1">
                <a:latin typeface="Trebuchet MS" panose="020B0603020202020204" pitchFamily="34" charset="0"/>
              </a:rPr>
              <a:t>veniam</a:t>
            </a:r>
            <a:r>
              <a:rPr lang="en-GB" sz="2600" dirty="0">
                <a:latin typeface="Trebuchet MS" panose="020B0603020202020204" pitchFamily="34" charset="0"/>
              </a:rPr>
              <a:t>, </a:t>
            </a:r>
            <a:r>
              <a:rPr lang="en-GB" sz="2600" dirty="0" err="1">
                <a:latin typeface="Trebuchet MS" panose="020B0603020202020204" pitchFamily="34" charset="0"/>
              </a:rPr>
              <a:t>quis</a:t>
            </a:r>
            <a:r>
              <a:rPr lang="en-GB" sz="2600" dirty="0">
                <a:latin typeface="Trebuchet MS" panose="020B0603020202020204" pitchFamily="34" charset="0"/>
              </a:rPr>
              <a:t> </a:t>
            </a:r>
            <a:r>
              <a:rPr lang="en-GB" sz="2600" dirty="0" err="1">
                <a:latin typeface="Trebuchet MS" panose="020B0603020202020204" pitchFamily="34" charset="0"/>
              </a:rPr>
              <a:t>nostrud</a:t>
            </a:r>
            <a:r>
              <a:rPr lang="en-GB" sz="2600" dirty="0">
                <a:latin typeface="Trebuchet MS" panose="020B0603020202020204" pitchFamily="34" charset="0"/>
              </a:rPr>
              <a:t> </a:t>
            </a:r>
            <a:r>
              <a:rPr lang="en-GB" sz="2600" dirty="0" err="1">
                <a:latin typeface="Trebuchet MS" panose="020B0603020202020204" pitchFamily="34" charset="0"/>
              </a:rPr>
              <a:t>exerci</a:t>
            </a:r>
            <a:r>
              <a:rPr lang="en-GB" sz="2600" dirty="0">
                <a:latin typeface="Trebuchet MS" panose="020B0603020202020204" pitchFamily="34" charset="0"/>
              </a:rPr>
              <a:t> </a:t>
            </a:r>
            <a:r>
              <a:rPr lang="en-GB" sz="2600" dirty="0" err="1">
                <a:latin typeface="Trebuchet MS" panose="020B0603020202020204" pitchFamily="34" charset="0"/>
              </a:rPr>
              <a:t>tation</a:t>
            </a:r>
            <a:r>
              <a:rPr lang="en-GB" sz="2600" dirty="0">
                <a:latin typeface="Trebuchet MS" panose="020B0603020202020204" pitchFamily="34" charset="0"/>
              </a:rPr>
              <a:t> </a:t>
            </a:r>
            <a:r>
              <a:rPr lang="en-GB" sz="2600" dirty="0" err="1">
                <a:latin typeface="Trebuchet MS" panose="020B0603020202020204" pitchFamily="34" charset="0"/>
              </a:rPr>
              <a:t>ullamcorper</a:t>
            </a:r>
            <a:r>
              <a:rPr lang="en-GB" sz="2600" dirty="0">
                <a:latin typeface="Trebuchet MS" panose="020B0603020202020204" pitchFamily="34" charset="0"/>
              </a:rPr>
              <a:t> </a:t>
            </a:r>
            <a:r>
              <a:rPr lang="en-GB" sz="2600" dirty="0" err="1">
                <a:latin typeface="Trebuchet MS" panose="020B0603020202020204" pitchFamily="34" charset="0"/>
              </a:rPr>
              <a:t>suscipit</a:t>
            </a:r>
            <a:r>
              <a:rPr lang="en-GB" sz="2600" dirty="0">
                <a:latin typeface="Trebuchet MS" panose="020B0603020202020204" pitchFamily="34" charset="0"/>
              </a:rPr>
              <a:t> </a:t>
            </a:r>
            <a:r>
              <a:rPr lang="en-GB" sz="2600" dirty="0" err="1">
                <a:latin typeface="Trebuchet MS" panose="020B0603020202020204" pitchFamily="34" charset="0"/>
              </a:rPr>
              <a:t>lobortis</a:t>
            </a:r>
            <a:r>
              <a:rPr lang="en-GB" sz="2600" dirty="0">
                <a:latin typeface="Trebuchet MS" panose="020B0603020202020204" pitchFamily="34" charset="0"/>
              </a:rPr>
              <a:t> </a:t>
            </a:r>
            <a:r>
              <a:rPr lang="en-GB" sz="2600" dirty="0" err="1">
                <a:latin typeface="Trebuchet MS" panose="020B0603020202020204" pitchFamily="34" charset="0"/>
              </a:rPr>
              <a:t>nisl</a:t>
            </a:r>
            <a:r>
              <a:rPr lang="en-GB" sz="2600" dirty="0">
                <a:latin typeface="Trebuchet MS" panose="020B0603020202020204" pitchFamily="34" charset="0"/>
              </a:rPr>
              <a:t> </a:t>
            </a:r>
            <a:r>
              <a:rPr lang="en-GB" sz="2600" dirty="0" err="1">
                <a:latin typeface="Trebuchet MS" panose="020B0603020202020204" pitchFamily="34" charset="0"/>
              </a:rPr>
              <a:t>ut</a:t>
            </a:r>
            <a:r>
              <a:rPr lang="en-GB" sz="2600" dirty="0">
                <a:latin typeface="Trebuchet MS" panose="020B0603020202020204" pitchFamily="34" charset="0"/>
              </a:rPr>
              <a:t> </a:t>
            </a:r>
            <a:r>
              <a:rPr lang="en-GB" sz="2600" dirty="0" err="1">
                <a:latin typeface="Trebuchet MS" panose="020B0603020202020204" pitchFamily="34" charset="0"/>
              </a:rPr>
              <a:t>aliquip</a:t>
            </a:r>
            <a:r>
              <a:rPr lang="en-GB" sz="2600" dirty="0">
                <a:latin typeface="Trebuchet MS" panose="020B0603020202020204" pitchFamily="34" charset="0"/>
              </a:rPr>
              <a:t> ex </a:t>
            </a:r>
            <a:r>
              <a:rPr lang="en-GB" sz="2600" dirty="0" err="1">
                <a:latin typeface="Trebuchet MS" panose="020B0603020202020204" pitchFamily="34" charset="0"/>
              </a:rPr>
              <a:t>ea</a:t>
            </a:r>
            <a:r>
              <a:rPr lang="en-GB" sz="2600" dirty="0">
                <a:latin typeface="Trebuchet MS" panose="020B0603020202020204" pitchFamily="34" charset="0"/>
              </a:rPr>
              <a:t> </a:t>
            </a:r>
            <a:r>
              <a:rPr lang="en-GB" sz="2600" dirty="0" err="1">
                <a:latin typeface="Trebuchet MS" panose="020B0603020202020204" pitchFamily="34" charset="0"/>
              </a:rPr>
              <a:t>commodo</a:t>
            </a:r>
            <a:r>
              <a:rPr lang="en-GB" sz="2600" dirty="0">
                <a:latin typeface="Trebuchet MS" panose="020B0603020202020204" pitchFamily="34" charset="0"/>
              </a:rPr>
              <a:t> </a:t>
            </a:r>
            <a:r>
              <a:rPr lang="en-GB" sz="2600" dirty="0" err="1">
                <a:latin typeface="Trebuchet MS" panose="020B0603020202020204" pitchFamily="34" charset="0"/>
              </a:rPr>
              <a:t>consequat</a:t>
            </a:r>
            <a:r>
              <a:rPr lang="en-GB" sz="2600" dirty="0">
                <a:latin typeface="Trebuchet MS" panose="020B0603020202020204" pitchFamily="34" charset="0"/>
              </a:rPr>
              <a:t>.</a:t>
            </a:r>
          </a:p>
        </p:txBody>
      </p:sp>
      <p:sp>
        <p:nvSpPr>
          <p:cNvPr id="7" name="TextBox 6">
            <a:extLst>
              <a:ext uri="{FF2B5EF4-FFF2-40B4-BE49-F238E27FC236}">
                <a16:creationId xmlns:a16="http://schemas.microsoft.com/office/drawing/2014/main" id="{A7AEF311-1DA6-4AC8-AA72-139786134453}"/>
              </a:ext>
            </a:extLst>
          </p:cNvPr>
          <p:cNvSpPr txBox="1"/>
          <p:nvPr/>
        </p:nvSpPr>
        <p:spPr>
          <a:xfrm>
            <a:off x="508000" y="3687371"/>
            <a:ext cx="3786188" cy="707886"/>
          </a:xfrm>
          <a:prstGeom prst="rect">
            <a:avLst/>
          </a:prstGeom>
          <a:noFill/>
        </p:spPr>
        <p:txBody>
          <a:bodyPr wrap="square" rtlCol="0">
            <a:spAutoFit/>
          </a:bodyPr>
          <a:lstStyle/>
          <a:p>
            <a:pPr algn="just"/>
            <a:r>
              <a:rPr lang="en-GB" sz="2000" b="1" dirty="0">
                <a:latin typeface="Trebuchet MS" panose="020B0603020202020204" pitchFamily="34" charset="0"/>
              </a:rPr>
              <a:t>Name Surname</a:t>
            </a:r>
          </a:p>
          <a:p>
            <a:pPr algn="just"/>
            <a:r>
              <a:rPr lang="en-GB" sz="2000" dirty="0">
                <a:latin typeface="Trebuchet MS" panose="020B0603020202020204" pitchFamily="34" charset="0"/>
              </a:rPr>
              <a:t>Function/job title</a:t>
            </a:r>
          </a:p>
        </p:txBody>
      </p:sp>
      <p:sp>
        <p:nvSpPr>
          <p:cNvPr id="8" name="Rectangle 7">
            <a:extLst>
              <a:ext uri="{FF2B5EF4-FFF2-40B4-BE49-F238E27FC236}">
                <a16:creationId xmlns:a16="http://schemas.microsoft.com/office/drawing/2014/main" id="{727DA717-4A82-4CF5-AADF-AD95156A6936}"/>
              </a:ext>
            </a:extLst>
          </p:cNvPr>
          <p:cNvSpPr/>
          <p:nvPr/>
        </p:nvSpPr>
        <p:spPr>
          <a:xfrm>
            <a:off x="0" y="-709016"/>
            <a:ext cx="9753599" cy="625615"/>
          </a:xfrm>
          <a:prstGeom prst="rect">
            <a:avLst/>
          </a:prstGeom>
          <a:noFill/>
          <a:ln>
            <a:solidFill>
              <a:srgbClr val="AE18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Trebuchet MS" panose="020B0603020202020204" pitchFamily="34" charset="0"/>
              </a:rPr>
              <a:t>Your quote should be 40-50 words maximum</a:t>
            </a:r>
          </a:p>
        </p:txBody>
      </p:sp>
      <p:sp>
        <p:nvSpPr>
          <p:cNvPr id="10" name="Rectangle 9">
            <a:extLst>
              <a:ext uri="{FF2B5EF4-FFF2-40B4-BE49-F238E27FC236}">
                <a16:creationId xmlns:a16="http://schemas.microsoft.com/office/drawing/2014/main" id="{442FF3D4-A799-4699-9CD0-829F3A90A713}"/>
              </a:ext>
            </a:extLst>
          </p:cNvPr>
          <p:cNvSpPr/>
          <p:nvPr/>
        </p:nvSpPr>
        <p:spPr>
          <a:xfrm>
            <a:off x="4604301" y="3687371"/>
            <a:ext cx="1260000" cy="900000"/>
          </a:xfrm>
          <a:prstGeom prst="rect">
            <a:avLst/>
          </a:prstGeom>
          <a:noFill/>
          <a:ln>
            <a:solidFill>
              <a:srgbClr val="AE18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Trebuchet MS" panose="020B0603020202020204" pitchFamily="34" charset="0"/>
              </a:rPr>
              <a:t>Insert your logo here</a:t>
            </a:r>
          </a:p>
        </p:txBody>
      </p:sp>
      <p:pic>
        <p:nvPicPr>
          <p:cNvPr id="11" name="Graphic 10">
            <a:extLst>
              <a:ext uri="{FF2B5EF4-FFF2-40B4-BE49-F238E27FC236}">
                <a16:creationId xmlns:a16="http://schemas.microsoft.com/office/drawing/2014/main" id="{D4FBD1E4-608F-4C8B-A02F-1B14FD68E6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4632" y="339190"/>
            <a:ext cx="371475" cy="285750"/>
          </a:xfrm>
          <a:prstGeom prst="rect">
            <a:avLst/>
          </a:prstGeom>
        </p:spPr>
      </p:pic>
      <p:pic>
        <p:nvPicPr>
          <p:cNvPr id="13" name="Graphic 12">
            <a:extLst>
              <a:ext uri="{FF2B5EF4-FFF2-40B4-BE49-F238E27FC236}">
                <a16:creationId xmlns:a16="http://schemas.microsoft.com/office/drawing/2014/main" id="{30D69284-DE54-4E99-9802-52CB99D57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57494" y="2978802"/>
            <a:ext cx="371475" cy="285750"/>
          </a:xfrm>
          <a:prstGeom prst="rect">
            <a:avLst/>
          </a:prstGeom>
        </p:spPr>
      </p:pic>
    </p:spTree>
    <p:extLst>
      <p:ext uri="{BB962C8B-B14F-4D97-AF65-F5344CB8AC3E}">
        <p14:creationId xmlns:p14="http://schemas.microsoft.com/office/powerpoint/2010/main" val="3604510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C725F79-06E4-47F2-A469-13F38D04E5E8}"/>
              </a:ext>
            </a:extLst>
          </p:cNvPr>
          <p:cNvSpPr txBox="1"/>
          <p:nvPr/>
        </p:nvSpPr>
        <p:spPr>
          <a:xfrm>
            <a:off x="596107" y="371680"/>
            <a:ext cx="8561387" cy="2492990"/>
          </a:xfrm>
          <a:prstGeom prst="rect">
            <a:avLst/>
          </a:prstGeom>
          <a:noFill/>
        </p:spPr>
        <p:txBody>
          <a:bodyPr wrap="square" rtlCol="0">
            <a:spAutoFit/>
          </a:bodyPr>
          <a:lstStyle/>
          <a:p>
            <a:r>
              <a:rPr lang="en-GB" sz="2600" dirty="0">
                <a:latin typeface="Trebuchet MS" panose="020B0603020202020204" pitchFamily="34" charset="0"/>
              </a:rPr>
              <a:t>Lorem ipsum </a:t>
            </a:r>
            <a:r>
              <a:rPr lang="en-GB" sz="2600" dirty="0" err="1">
                <a:latin typeface="Trebuchet MS" panose="020B0603020202020204" pitchFamily="34" charset="0"/>
              </a:rPr>
              <a:t>dolor</a:t>
            </a:r>
            <a:r>
              <a:rPr lang="en-GB" sz="2600" dirty="0">
                <a:latin typeface="Trebuchet MS" panose="020B0603020202020204" pitchFamily="34" charset="0"/>
              </a:rPr>
              <a:t> sit </a:t>
            </a:r>
            <a:r>
              <a:rPr lang="en-GB" sz="2600" dirty="0" err="1">
                <a:latin typeface="Trebuchet MS" panose="020B0603020202020204" pitchFamily="34" charset="0"/>
              </a:rPr>
              <a:t>amet</a:t>
            </a:r>
            <a:r>
              <a:rPr lang="en-GB" sz="2600" dirty="0">
                <a:latin typeface="Trebuchet MS" panose="020B0603020202020204" pitchFamily="34" charset="0"/>
              </a:rPr>
              <a:t>, </a:t>
            </a:r>
            <a:r>
              <a:rPr lang="en-GB" sz="2600" dirty="0" err="1">
                <a:latin typeface="Trebuchet MS" panose="020B0603020202020204" pitchFamily="34" charset="0"/>
              </a:rPr>
              <a:t>consectetuer</a:t>
            </a:r>
            <a:r>
              <a:rPr lang="en-GB" sz="2600" dirty="0">
                <a:latin typeface="Trebuchet MS" panose="020B0603020202020204" pitchFamily="34" charset="0"/>
              </a:rPr>
              <a:t> </a:t>
            </a:r>
            <a:r>
              <a:rPr lang="en-GB" sz="2600" dirty="0" err="1">
                <a:latin typeface="Trebuchet MS" panose="020B0603020202020204" pitchFamily="34" charset="0"/>
              </a:rPr>
              <a:t>adipiscing</a:t>
            </a:r>
            <a:r>
              <a:rPr lang="en-GB" sz="2600" dirty="0">
                <a:latin typeface="Trebuchet MS" panose="020B0603020202020204" pitchFamily="34" charset="0"/>
              </a:rPr>
              <a:t> </a:t>
            </a:r>
            <a:r>
              <a:rPr lang="en-GB" sz="2600" dirty="0" err="1">
                <a:latin typeface="Trebuchet MS" panose="020B0603020202020204" pitchFamily="34" charset="0"/>
              </a:rPr>
              <a:t>elit</a:t>
            </a:r>
            <a:r>
              <a:rPr lang="en-GB" sz="2600" dirty="0">
                <a:latin typeface="Trebuchet MS" panose="020B0603020202020204" pitchFamily="34" charset="0"/>
              </a:rPr>
              <a:t>, </a:t>
            </a:r>
            <a:r>
              <a:rPr lang="en-GB" sz="2600" dirty="0" err="1">
                <a:latin typeface="Trebuchet MS" panose="020B0603020202020204" pitchFamily="34" charset="0"/>
              </a:rPr>
              <a:t>sed</a:t>
            </a:r>
            <a:r>
              <a:rPr lang="en-GB" sz="2600" dirty="0">
                <a:latin typeface="Trebuchet MS" panose="020B0603020202020204" pitchFamily="34" charset="0"/>
              </a:rPr>
              <a:t> </a:t>
            </a:r>
            <a:r>
              <a:rPr lang="en-GB" sz="2600" dirty="0" err="1">
                <a:latin typeface="Trebuchet MS" panose="020B0603020202020204" pitchFamily="34" charset="0"/>
              </a:rPr>
              <a:t>diam</a:t>
            </a:r>
            <a:r>
              <a:rPr lang="en-GB" sz="2600" dirty="0">
                <a:latin typeface="Trebuchet MS" panose="020B0603020202020204" pitchFamily="34" charset="0"/>
              </a:rPr>
              <a:t> </a:t>
            </a:r>
            <a:r>
              <a:rPr lang="en-GB" sz="2600" dirty="0" err="1">
                <a:latin typeface="Trebuchet MS" panose="020B0603020202020204" pitchFamily="34" charset="0"/>
              </a:rPr>
              <a:t>nonummy</a:t>
            </a:r>
            <a:r>
              <a:rPr lang="en-GB" sz="2600" dirty="0">
                <a:latin typeface="Trebuchet MS" panose="020B0603020202020204" pitchFamily="34" charset="0"/>
              </a:rPr>
              <a:t> </a:t>
            </a:r>
            <a:r>
              <a:rPr lang="en-GB" sz="2600" dirty="0" err="1">
                <a:latin typeface="Trebuchet MS" panose="020B0603020202020204" pitchFamily="34" charset="0"/>
              </a:rPr>
              <a:t>nibh</a:t>
            </a:r>
            <a:r>
              <a:rPr lang="en-GB" sz="2600" dirty="0">
                <a:latin typeface="Trebuchet MS" panose="020B0603020202020204" pitchFamily="34" charset="0"/>
              </a:rPr>
              <a:t> </a:t>
            </a:r>
            <a:r>
              <a:rPr lang="en-GB" sz="2600" dirty="0" err="1">
                <a:latin typeface="Trebuchet MS" panose="020B0603020202020204" pitchFamily="34" charset="0"/>
              </a:rPr>
              <a:t>euismod</a:t>
            </a:r>
            <a:r>
              <a:rPr lang="en-GB" sz="2600" dirty="0">
                <a:latin typeface="Trebuchet MS" panose="020B0603020202020204" pitchFamily="34" charset="0"/>
              </a:rPr>
              <a:t> </a:t>
            </a:r>
            <a:r>
              <a:rPr lang="en-GB" sz="2600" dirty="0" err="1">
                <a:latin typeface="Trebuchet MS" panose="020B0603020202020204" pitchFamily="34" charset="0"/>
              </a:rPr>
              <a:t>tincidunt</a:t>
            </a:r>
            <a:r>
              <a:rPr lang="en-GB" sz="2600" dirty="0">
                <a:latin typeface="Trebuchet MS" panose="020B0603020202020204" pitchFamily="34" charset="0"/>
              </a:rPr>
              <a:t> </a:t>
            </a:r>
            <a:r>
              <a:rPr lang="en-GB" sz="2600" dirty="0" err="1">
                <a:latin typeface="Trebuchet MS" panose="020B0603020202020204" pitchFamily="34" charset="0"/>
              </a:rPr>
              <a:t>ut</a:t>
            </a:r>
            <a:r>
              <a:rPr lang="en-GB" sz="2600" dirty="0">
                <a:latin typeface="Trebuchet MS" panose="020B0603020202020204" pitchFamily="34" charset="0"/>
              </a:rPr>
              <a:t> </a:t>
            </a:r>
            <a:r>
              <a:rPr lang="en-GB" sz="2600" dirty="0" err="1">
                <a:latin typeface="Trebuchet MS" panose="020B0603020202020204" pitchFamily="34" charset="0"/>
              </a:rPr>
              <a:t>laoreet</a:t>
            </a:r>
            <a:r>
              <a:rPr lang="en-GB" sz="2600" dirty="0">
                <a:latin typeface="Trebuchet MS" panose="020B0603020202020204" pitchFamily="34" charset="0"/>
              </a:rPr>
              <a:t> dolore magna </a:t>
            </a:r>
            <a:r>
              <a:rPr lang="en-GB" sz="2600" dirty="0" err="1">
                <a:latin typeface="Trebuchet MS" panose="020B0603020202020204" pitchFamily="34" charset="0"/>
              </a:rPr>
              <a:t>aliquam</a:t>
            </a:r>
            <a:r>
              <a:rPr lang="en-GB" sz="2600" dirty="0">
                <a:latin typeface="Trebuchet MS" panose="020B0603020202020204" pitchFamily="34" charset="0"/>
              </a:rPr>
              <a:t> </a:t>
            </a:r>
            <a:r>
              <a:rPr lang="en-GB" sz="2600" dirty="0" err="1">
                <a:latin typeface="Trebuchet MS" panose="020B0603020202020204" pitchFamily="34" charset="0"/>
              </a:rPr>
              <a:t>erat</a:t>
            </a:r>
            <a:r>
              <a:rPr lang="en-GB" sz="2600" dirty="0">
                <a:latin typeface="Trebuchet MS" panose="020B0603020202020204" pitchFamily="34" charset="0"/>
              </a:rPr>
              <a:t> </a:t>
            </a:r>
            <a:r>
              <a:rPr lang="en-GB" sz="2600" dirty="0" err="1">
                <a:latin typeface="Trebuchet MS" panose="020B0603020202020204" pitchFamily="34" charset="0"/>
              </a:rPr>
              <a:t>volutpat</a:t>
            </a:r>
            <a:r>
              <a:rPr lang="en-GB" sz="2600" dirty="0">
                <a:latin typeface="Trebuchet MS" panose="020B0603020202020204" pitchFamily="34" charset="0"/>
              </a:rPr>
              <a:t>. </a:t>
            </a:r>
            <a:r>
              <a:rPr lang="en-GB" sz="2600" dirty="0" err="1">
                <a:latin typeface="Trebuchet MS" panose="020B0603020202020204" pitchFamily="34" charset="0"/>
              </a:rPr>
              <a:t>Ut</a:t>
            </a:r>
            <a:r>
              <a:rPr lang="en-GB" sz="2600" dirty="0">
                <a:latin typeface="Trebuchet MS" panose="020B0603020202020204" pitchFamily="34" charset="0"/>
              </a:rPr>
              <a:t> </a:t>
            </a:r>
            <a:r>
              <a:rPr lang="en-GB" sz="2600" dirty="0" err="1">
                <a:latin typeface="Trebuchet MS" panose="020B0603020202020204" pitchFamily="34" charset="0"/>
              </a:rPr>
              <a:t>wisi</a:t>
            </a:r>
            <a:r>
              <a:rPr lang="en-GB" sz="2600" dirty="0">
                <a:latin typeface="Trebuchet MS" panose="020B0603020202020204" pitchFamily="34" charset="0"/>
              </a:rPr>
              <a:t> </a:t>
            </a:r>
            <a:r>
              <a:rPr lang="en-GB" sz="2600" dirty="0" err="1">
                <a:latin typeface="Trebuchet MS" panose="020B0603020202020204" pitchFamily="34" charset="0"/>
              </a:rPr>
              <a:t>enim</a:t>
            </a:r>
            <a:r>
              <a:rPr lang="en-GB" sz="2600" dirty="0">
                <a:latin typeface="Trebuchet MS" panose="020B0603020202020204" pitchFamily="34" charset="0"/>
              </a:rPr>
              <a:t> ad minim </a:t>
            </a:r>
            <a:r>
              <a:rPr lang="en-GB" sz="2600" dirty="0" err="1">
                <a:latin typeface="Trebuchet MS" panose="020B0603020202020204" pitchFamily="34" charset="0"/>
              </a:rPr>
              <a:t>veniam</a:t>
            </a:r>
            <a:r>
              <a:rPr lang="en-GB" sz="2600" dirty="0">
                <a:latin typeface="Trebuchet MS" panose="020B0603020202020204" pitchFamily="34" charset="0"/>
              </a:rPr>
              <a:t>, </a:t>
            </a:r>
            <a:r>
              <a:rPr lang="en-GB" sz="2600" dirty="0" err="1">
                <a:latin typeface="Trebuchet MS" panose="020B0603020202020204" pitchFamily="34" charset="0"/>
              </a:rPr>
              <a:t>quis</a:t>
            </a:r>
            <a:r>
              <a:rPr lang="en-GB" sz="2600" dirty="0">
                <a:latin typeface="Trebuchet MS" panose="020B0603020202020204" pitchFamily="34" charset="0"/>
              </a:rPr>
              <a:t> </a:t>
            </a:r>
            <a:r>
              <a:rPr lang="en-GB" sz="2600" dirty="0" err="1">
                <a:latin typeface="Trebuchet MS" panose="020B0603020202020204" pitchFamily="34" charset="0"/>
              </a:rPr>
              <a:t>nostrud</a:t>
            </a:r>
            <a:r>
              <a:rPr lang="en-GB" sz="2600" dirty="0">
                <a:latin typeface="Trebuchet MS" panose="020B0603020202020204" pitchFamily="34" charset="0"/>
              </a:rPr>
              <a:t> </a:t>
            </a:r>
            <a:r>
              <a:rPr lang="en-GB" sz="2600" dirty="0" err="1">
                <a:latin typeface="Trebuchet MS" panose="020B0603020202020204" pitchFamily="34" charset="0"/>
              </a:rPr>
              <a:t>exerci</a:t>
            </a:r>
            <a:r>
              <a:rPr lang="en-GB" sz="2600" dirty="0">
                <a:latin typeface="Trebuchet MS" panose="020B0603020202020204" pitchFamily="34" charset="0"/>
              </a:rPr>
              <a:t> </a:t>
            </a:r>
            <a:r>
              <a:rPr lang="en-GB" sz="2600" dirty="0" err="1">
                <a:latin typeface="Trebuchet MS" panose="020B0603020202020204" pitchFamily="34" charset="0"/>
              </a:rPr>
              <a:t>tation</a:t>
            </a:r>
            <a:r>
              <a:rPr lang="en-GB" sz="2600" dirty="0">
                <a:latin typeface="Trebuchet MS" panose="020B0603020202020204" pitchFamily="34" charset="0"/>
              </a:rPr>
              <a:t> </a:t>
            </a:r>
            <a:r>
              <a:rPr lang="en-GB" sz="2600" dirty="0" err="1">
                <a:latin typeface="Trebuchet MS" panose="020B0603020202020204" pitchFamily="34" charset="0"/>
              </a:rPr>
              <a:t>ullamcorper</a:t>
            </a:r>
            <a:r>
              <a:rPr lang="en-GB" sz="2600" dirty="0">
                <a:latin typeface="Trebuchet MS" panose="020B0603020202020204" pitchFamily="34" charset="0"/>
              </a:rPr>
              <a:t> </a:t>
            </a:r>
            <a:r>
              <a:rPr lang="en-GB" sz="2600" dirty="0" err="1">
                <a:latin typeface="Trebuchet MS" panose="020B0603020202020204" pitchFamily="34" charset="0"/>
              </a:rPr>
              <a:t>suscipit</a:t>
            </a:r>
            <a:r>
              <a:rPr lang="en-GB" sz="2600" dirty="0">
                <a:latin typeface="Trebuchet MS" panose="020B0603020202020204" pitchFamily="34" charset="0"/>
              </a:rPr>
              <a:t> </a:t>
            </a:r>
            <a:r>
              <a:rPr lang="en-GB" sz="2600" dirty="0" err="1">
                <a:latin typeface="Trebuchet MS" panose="020B0603020202020204" pitchFamily="34" charset="0"/>
              </a:rPr>
              <a:t>lobortis</a:t>
            </a:r>
            <a:r>
              <a:rPr lang="en-GB" sz="2600" dirty="0">
                <a:latin typeface="Trebuchet MS" panose="020B0603020202020204" pitchFamily="34" charset="0"/>
              </a:rPr>
              <a:t> </a:t>
            </a:r>
            <a:r>
              <a:rPr lang="en-GB" sz="2600" dirty="0" err="1">
                <a:latin typeface="Trebuchet MS" panose="020B0603020202020204" pitchFamily="34" charset="0"/>
              </a:rPr>
              <a:t>nisl</a:t>
            </a:r>
            <a:r>
              <a:rPr lang="en-GB" sz="2600" dirty="0">
                <a:latin typeface="Trebuchet MS" panose="020B0603020202020204" pitchFamily="34" charset="0"/>
              </a:rPr>
              <a:t> </a:t>
            </a:r>
            <a:r>
              <a:rPr lang="en-GB" sz="2600" dirty="0" err="1">
                <a:latin typeface="Trebuchet MS" panose="020B0603020202020204" pitchFamily="34" charset="0"/>
              </a:rPr>
              <a:t>ut</a:t>
            </a:r>
            <a:r>
              <a:rPr lang="en-GB" sz="2600" dirty="0">
                <a:latin typeface="Trebuchet MS" panose="020B0603020202020204" pitchFamily="34" charset="0"/>
              </a:rPr>
              <a:t> </a:t>
            </a:r>
            <a:r>
              <a:rPr lang="en-GB" sz="2600" dirty="0" err="1">
                <a:latin typeface="Trebuchet MS" panose="020B0603020202020204" pitchFamily="34" charset="0"/>
              </a:rPr>
              <a:t>aliquip</a:t>
            </a:r>
            <a:r>
              <a:rPr lang="en-GB" sz="2600" dirty="0">
                <a:latin typeface="Trebuchet MS" panose="020B0603020202020204" pitchFamily="34" charset="0"/>
              </a:rPr>
              <a:t> ex </a:t>
            </a:r>
            <a:r>
              <a:rPr lang="en-GB" sz="2600" dirty="0" err="1">
                <a:latin typeface="Trebuchet MS" panose="020B0603020202020204" pitchFamily="34" charset="0"/>
              </a:rPr>
              <a:t>ea</a:t>
            </a:r>
            <a:r>
              <a:rPr lang="en-GB" sz="2600" dirty="0">
                <a:latin typeface="Trebuchet MS" panose="020B0603020202020204" pitchFamily="34" charset="0"/>
              </a:rPr>
              <a:t> </a:t>
            </a:r>
            <a:r>
              <a:rPr lang="en-GB" sz="2600" dirty="0" err="1">
                <a:latin typeface="Trebuchet MS" panose="020B0603020202020204" pitchFamily="34" charset="0"/>
              </a:rPr>
              <a:t>commodo</a:t>
            </a:r>
            <a:r>
              <a:rPr lang="en-GB" sz="2600" dirty="0">
                <a:latin typeface="Trebuchet MS" panose="020B0603020202020204" pitchFamily="34" charset="0"/>
              </a:rPr>
              <a:t> </a:t>
            </a:r>
            <a:r>
              <a:rPr lang="en-GB" sz="2600" dirty="0" err="1">
                <a:latin typeface="Trebuchet MS" panose="020B0603020202020204" pitchFamily="34" charset="0"/>
              </a:rPr>
              <a:t>consequat</a:t>
            </a:r>
            <a:r>
              <a:rPr lang="en-GB" sz="2600" dirty="0">
                <a:latin typeface="Trebuchet MS" panose="020B0603020202020204" pitchFamily="34" charset="0"/>
              </a:rPr>
              <a:t>.</a:t>
            </a:r>
          </a:p>
        </p:txBody>
      </p:sp>
      <p:sp>
        <p:nvSpPr>
          <p:cNvPr id="7" name="TextBox 6">
            <a:extLst>
              <a:ext uri="{FF2B5EF4-FFF2-40B4-BE49-F238E27FC236}">
                <a16:creationId xmlns:a16="http://schemas.microsoft.com/office/drawing/2014/main" id="{A7AEF311-1DA6-4AC8-AA72-139786134453}"/>
              </a:ext>
            </a:extLst>
          </p:cNvPr>
          <p:cNvSpPr txBox="1"/>
          <p:nvPr/>
        </p:nvSpPr>
        <p:spPr>
          <a:xfrm>
            <a:off x="508000" y="3687371"/>
            <a:ext cx="3786188" cy="707886"/>
          </a:xfrm>
          <a:prstGeom prst="rect">
            <a:avLst/>
          </a:prstGeom>
          <a:noFill/>
        </p:spPr>
        <p:txBody>
          <a:bodyPr wrap="square" rtlCol="0">
            <a:spAutoFit/>
          </a:bodyPr>
          <a:lstStyle/>
          <a:p>
            <a:pPr algn="just"/>
            <a:r>
              <a:rPr lang="en-GB" sz="2000" b="1" dirty="0">
                <a:latin typeface="Trebuchet MS" panose="020B0603020202020204" pitchFamily="34" charset="0"/>
              </a:rPr>
              <a:t>Name Surname</a:t>
            </a:r>
          </a:p>
          <a:p>
            <a:pPr algn="just"/>
            <a:r>
              <a:rPr lang="en-GB" sz="2000" dirty="0">
                <a:latin typeface="Trebuchet MS" panose="020B0603020202020204" pitchFamily="34" charset="0"/>
              </a:rPr>
              <a:t>Function/job title</a:t>
            </a:r>
          </a:p>
        </p:txBody>
      </p:sp>
      <p:sp>
        <p:nvSpPr>
          <p:cNvPr id="8" name="Rectangle 7">
            <a:extLst>
              <a:ext uri="{FF2B5EF4-FFF2-40B4-BE49-F238E27FC236}">
                <a16:creationId xmlns:a16="http://schemas.microsoft.com/office/drawing/2014/main" id="{727DA717-4A82-4CF5-AADF-AD95156A6936}"/>
              </a:ext>
            </a:extLst>
          </p:cNvPr>
          <p:cNvSpPr/>
          <p:nvPr/>
        </p:nvSpPr>
        <p:spPr>
          <a:xfrm>
            <a:off x="0" y="-709016"/>
            <a:ext cx="9753599" cy="625615"/>
          </a:xfrm>
          <a:prstGeom prst="rect">
            <a:avLst/>
          </a:prstGeom>
          <a:noFill/>
          <a:ln>
            <a:solidFill>
              <a:srgbClr val="AE18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Trebuchet MS" panose="020B0603020202020204" pitchFamily="34" charset="0"/>
              </a:rPr>
              <a:t>Your quote should be 40-50 words maximum</a:t>
            </a:r>
          </a:p>
        </p:txBody>
      </p:sp>
      <p:sp>
        <p:nvSpPr>
          <p:cNvPr id="10" name="Rectangle 9">
            <a:extLst>
              <a:ext uri="{FF2B5EF4-FFF2-40B4-BE49-F238E27FC236}">
                <a16:creationId xmlns:a16="http://schemas.microsoft.com/office/drawing/2014/main" id="{442FF3D4-A799-4699-9CD0-829F3A90A713}"/>
              </a:ext>
            </a:extLst>
          </p:cNvPr>
          <p:cNvSpPr/>
          <p:nvPr/>
        </p:nvSpPr>
        <p:spPr>
          <a:xfrm rot="16200000">
            <a:off x="4604301" y="3591314"/>
            <a:ext cx="1260000" cy="900000"/>
          </a:xfrm>
          <a:prstGeom prst="rect">
            <a:avLst/>
          </a:prstGeom>
          <a:noFill/>
          <a:ln>
            <a:solidFill>
              <a:srgbClr val="AE1888"/>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1200" dirty="0">
                <a:solidFill>
                  <a:schemeClr val="tx1"/>
                </a:solidFill>
                <a:latin typeface="Trebuchet MS" panose="020B0603020202020204" pitchFamily="34" charset="0"/>
              </a:rPr>
              <a:t>Insert your logo here</a:t>
            </a:r>
          </a:p>
        </p:txBody>
      </p:sp>
      <p:pic>
        <p:nvPicPr>
          <p:cNvPr id="11" name="Graphic 10">
            <a:extLst>
              <a:ext uri="{FF2B5EF4-FFF2-40B4-BE49-F238E27FC236}">
                <a16:creationId xmlns:a16="http://schemas.microsoft.com/office/drawing/2014/main" id="{D4FBD1E4-608F-4C8B-A02F-1B14FD68E6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4632" y="339190"/>
            <a:ext cx="371475" cy="285750"/>
          </a:xfrm>
          <a:prstGeom prst="rect">
            <a:avLst/>
          </a:prstGeom>
        </p:spPr>
      </p:pic>
      <p:pic>
        <p:nvPicPr>
          <p:cNvPr id="13" name="Graphic 12">
            <a:extLst>
              <a:ext uri="{FF2B5EF4-FFF2-40B4-BE49-F238E27FC236}">
                <a16:creationId xmlns:a16="http://schemas.microsoft.com/office/drawing/2014/main" id="{30D69284-DE54-4E99-9802-52CB99D57B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57494" y="2978802"/>
            <a:ext cx="371475" cy="285750"/>
          </a:xfrm>
          <a:prstGeom prst="rect">
            <a:avLst/>
          </a:prstGeom>
        </p:spPr>
      </p:pic>
    </p:spTree>
    <p:extLst>
      <p:ext uri="{BB962C8B-B14F-4D97-AF65-F5344CB8AC3E}">
        <p14:creationId xmlns:p14="http://schemas.microsoft.com/office/powerpoint/2010/main" val="10642666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500</TotalTime>
  <Words>209</Words>
  <Application>Microsoft Office PowerPoint</Application>
  <PresentationFormat>Custom</PresentationFormat>
  <Paragraphs>14</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Trebuchet MS</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Design2</dc:creator>
  <cp:lastModifiedBy>Design2</cp:lastModifiedBy>
  <cp:revision>14</cp:revision>
  <dcterms:created xsi:type="dcterms:W3CDTF">2018-02-07T09:50:24Z</dcterms:created>
  <dcterms:modified xsi:type="dcterms:W3CDTF">2018-03-12T14:22:04Z</dcterms:modified>
</cp:coreProperties>
</file>